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70" r:id="rId3"/>
    <p:sldMasterId id="2147483671"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Lst>
  <p:sldSz cy="68580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20" Type="http://schemas.openxmlformats.org/officeDocument/2006/relationships/slide" Target="slides/slide15.xml"/><Relationship Id="rId42" Type="http://schemas.openxmlformats.org/officeDocument/2006/relationships/slide" Target="slides/slide37.xml"/><Relationship Id="rId41" Type="http://schemas.openxmlformats.org/officeDocument/2006/relationships/slide" Target="slides/slide36.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slide" Target="slides/slide34.xml"/><Relationship Id="rId16" Type="http://schemas.openxmlformats.org/officeDocument/2006/relationships/slide" Target="slides/slide11.xml"/><Relationship Id="rId38" Type="http://schemas.openxmlformats.org/officeDocument/2006/relationships/slide" Target="slides/slide33.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Shape 3"/>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marR="0" rtl="0" algn="l">
              <a:spcBef>
                <a:spcPts val="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1pPr>
            <a:lvl2pPr indent="-298450" lvl="1" marL="914400" marR="0" rtl="0" algn="l">
              <a:spcBef>
                <a:spcPts val="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2pPr>
            <a:lvl3pPr indent="-298450" lvl="2" marL="1371600" marR="0" rtl="0" algn="l">
              <a:spcBef>
                <a:spcPts val="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3pPr>
            <a:lvl4pPr indent="-298450" lvl="3" marL="1828800" marR="0" rtl="0" algn="l">
              <a:spcBef>
                <a:spcPts val="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4pPr>
            <a:lvl5pPr indent="-298450" lvl="4" marL="2286000" marR="0" rtl="0" algn="l">
              <a:spcBef>
                <a:spcPts val="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5pPr>
            <a:lvl6pPr indent="-298450" lvl="5" marL="2743200" marR="0" rtl="0" algn="l">
              <a:spcBef>
                <a:spcPts val="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6pPr>
            <a:lvl7pPr indent="-298450" lvl="6" marL="3200400" marR="0" rtl="0" algn="l">
              <a:spcBef>
                <a:spcPts val="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7pPr>
            <a:lvl8pPr indent="-298450" lvl="7" marL="3657600" marR="0" rtl="0" algn="l">
              <a:spcBef>
                <a:spcPts val="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8pPr>
            <a:lvl9pPr indent="-298450" lvl="8" marL="4114800" marR="0" rtl="0" algn="l">
              <a:spcBef>
                <a:spcPts val="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5" name="Shape 155"/>
        <p:cNvGrpSpPr/>
        <p:nvPr/>
      </p:nvGrpSpPr>
      <p:grpSpPr>
        <a:xfrm>
          <a:off x="0" y="0"/>
          <a:ext cx="0" cy="0"/>
          <a:chOff x="0" y="0"/>
          <a:chExt cx="0" cy="0"/>
        </a:xfrm>
      </p:grpSpPr>
      <p:sp>
        <p:nvSpPr>
          <p:cNvPr id="156" name="Shape 156"/>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69850" lvl="0" marL="0" rtl="0">
              <a:spcBef>
                <a:spcPts val="0"/>
              </a:spcBef>
              <a:spcAft>
                <a:spcPts val="0"/>
              </a:spcAft>
              <a:buNone/>
            </a:pPr>
            <a:r>
              <a:t/>
            </a:r>
            <a:endParaRPr/>
          </a:p>
        </p:txBody>
      </p:sp>
      <p:sp>
        <p:nvSpPr>
          <p:cNvPr id="157" name="Shape 157"/>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7" name="Shape 297"/>
        <p:cNvGrpSpPr/>
        <p:nvPr/>
      </p:nvGrpSpPr>
      <p:grpSpPr>
        <a:xfrm>
          <a:off x="0" y="0"/>
          <a:ext cx="0" cy="0"/>
          <a:chOff x="0" y="0"/>
          <a:chExt cx="0" cy="0"/>
        </a:xfrm>
      </p:grpSpPr>
      <p:sp>
        <p:nvSpPr>
          <p:cNvPr id="298" name="Shape 298"/>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69850" lvl="0" marL="0" rtl="0">
              <a:spcBef>
                <a:spcPts val="0"/>
              </a:spcBef>
              <a:spcAft>
                <a:spcPts val="0"/>
              </a:spcAft>
              <a:buNone/>
            </a:pPr>
            <a:r>
              <a:t/>
            </a:r>
            <a:endParaRPr/>
          </a:p>
        </p:txBody>
      </p:sp>
      <p:sp>
        <p:nvSpPr>
          <p:cNvPr id="299" name="Shape 299"/>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1" name="Shape 311"/>
        <p:cNvGrpSpPr/>
        <p:nvPr/>
      </p:nvGrpSpPr>
      <p:grpSpPr>
        <a:xfrm>
          <a:off x="0" y="0"/>
          <a:ext cx="0" cy="0"/>
          <a:chOff x="0" y="0"/>
          <a:chExt cx="0" cy="0"/>
        </a:xfrm>
      </p:grpSpPr>
      <p:sp>
        <p:nvSpPr>
          <p:cNvPr id="312" name="Shape 312"/>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69850" lvl="0" marL="0" rtl="0">
              <a:spcBef>
                <a:spcPts val="0"/>
              </a:spcBef>
              <a:spcAft>
                <a:spcPts val="0"/>
              </a:spcAft>
              <a:buNone/>
            </a:pPr>
            <a:r>
              <a:t/>
            </a:r>
            <a:endParaRPr/>
          </a:p>
        </p:txBody>
      </p:sp>
      <p:sp>
        <p:nvSpPr>
          <p:cNvPr id="313" name="Shape 313"/>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9" name="Shape 329"/>
        <p:cNvGrpSpPr/>
        <p:nvPr/>
      </p:nvGrpSpPr>
      <p:grpSpPr>
        <a:xfrm>
          <a:off x="0" y="0"/>
          <a:ext cx="0" cy="0"/>
          <a:chOff x="0" y="0"/>
          <a:chExt cx="0" cy="0"/>
        </a:xfrm>
      </p:grpSpPr>
      <p:sp>
        <p:nvSpPr>
          <p:cNvPr id="330" name="Shape 330"/>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69850" lvl="0" marL="0" rtl="0">
              <a:spcBef>
                <a:spcPts val="0"/>
              </a:spcBef>
              <a:spcAft>
                <a:spcPts val="0"/>
              </a:spcAft>
              <a:buNone/>
            </a:pPr>
            <a:r>
              <a:t/>
            </a:r>
            <a:endParaRPr/>
          </a:p>
        </p:txBody>
      </p:sp>
      <p:sp>
        <p:nvSpPr>
          <p:cNvPr id="331" name="Shape 331"/>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4" name="Shape 354"/>
        <p:cNvGrpSpPr/>
        <p:nvPr/>
      </p:nvGrpSpPr>
      <p:grpSpPr>
        <a:xfrm>
          <a:off x="0" y="0"/>
          <a:ext cx="0" cy="0"/>
          <a:chOff x="0" y="0"/>
          <a:chExt cx="0" cy="0"/>
        </a:xfrm>
      </p:grpSpPr>
      <p:sp>
        <p:nvSpPr>
          <p:cNvPr id="355" name="Shape 355"/>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69850" lvl="0" marL="0" rtl="0">
              <a:spcBef>
                <a:spcPts val="0"/>
              </a:spcBef>
              <a:spcAft>
                <a:spcPts val="0"/>
              </a:spcAft>
              <a:buNone/>
            </a:pPr>
            <a:r>
              <a:t/>
            </a:r>
            <a:endParaRPr/>
          </a:p>
        </p:txBody>
      </p:sp>
      <p:sp>
        <p:nvSpPr>
          <p:cNvPr id="356" name="Shape 356"/>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7" name="Shape 367"/>
        <p:cNvGrpSpPr/>
        <p:nvPr/>
      </p:nvGrpSpPr>
      <p:grpSpPr>
        <a:xfrm>
          <a:off x="0" y="0"/>
          <a:ext cx="0" cy="0"/>
          <a:chOff x="0" y="0"/>
          <a:chExt cx="0" cy="0"/>
        </a:xfrm>
      </p:grpSpPr>
      <p:sp>
        <p:nvSpPr>
          <p:cNvPr id="368" name="Shape 368"/>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69850" lvl="0" marL="0" rtl="0">
              <a:spcBef>
                <a:spcPts val="0"/>
              </a:spcBef>
              <a:spcAft>
                <a:spcPts val="0"/>
              </a:spcAft>
              <a:buNone/>
            </a:pPr>
            <a:r>
              <a:t/>
            </a:r>
            <a:endParaRPr/>
          </a:p>
        </p:txBody>
      </p:sp>
      <p:sp>
        <p:nvSpPr>
          <p:cNvPr id="369" name="Shape 369"/>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6" name="Shape 386"/>
        <p:cNvGrpSpPr/>
        <p:nvPr/>
      </p:nvGrpSpPr>
      <p:grpSpPr>
        <a:xfrm>
          <a:off x="0" y="0"/>
          <a:ext cx="0" cy="0"/>
          <a:chOff x="0" y="0"/>
          <a:chExt cx="0" cy="0"/>
        </a:xfrm>
      </p:grpSpPr>
      <p:sp>
        <p:nvSpPr>
          <p:cNvPr id="387" name="Shape 387"/>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69850" lvl="0" marL="0" rtl="0">
              <a:spcBef>
                <a:spcPts val="0"/>
              </a:spcBef>
              <a:spcAft>
                <a:spcPts val="0"/>
              </a:spcAft>
              <a:buNone/>
            </a:pPr>
            <a:r>
              <a:t/>
            </a:r>
            <a:endParaRPr/>
          </a:p>
        </p:txBody>
      </p:sp>
      <p:sp>
        <p:nvSpPr>
          <p:cNvPr id="388" name="Shape 388"/>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2" name="Shape 402"/>
        <p:cNvGrpSpPr/>
        <p:nvPr/>
      </p:nvGrpSpPr>
      <p:grpSpPr>
        <a:xfrm>
          <a:off x="0" y="0"/>
          <a:ext cx="0" cy="0"/>
          <a:chOff x="0" y="0"/>
          <a:chExt cx="0" cy="0"/>
        </a:xfrm>
      </p:grpSpPr>
      <p:sp>
        <p:nvSpPr>
          <p:cNvPr id="403" name="Shape 403"/>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69850" lvl="0" marL="0" rtl="0">
              <a:spcBef>
                <a:spcPts val="0"/>
              </a:spcBef>
              <a:spcAft>
                <a:spcPts val="0"/>
              </a:spcAft>
              <a:buNone/>
            </a:pPr>
            <a:r>
              <a:t/>
            </a:r>
            <a:endParaRPr/>
          </a:p>
        </p:txBody>
      </p:sp>
      <p:sp>
        <p:nvSpPr>
          <p:cNvPr id="404" name="Shape 404"/>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8" name="Shape 418"/>
        <p:cNvGrpSpPr/>
        <p:nvPr/>
      </p:nvGrpSpPr>
      <p:grpSpPr>
        <a:xfrm>
          <a:off x="0" y="0"/>
          <a:ext cx="0" cy="0"/>
          <a:chOff x="0" y="0"/>
          <a:chExt cx="0" cy="0"/>
        </a:xfrm>
      </p:grpSpPr>
      <p:sp>
        <p:nvSpPr>
          <p:cNvPr id="419" name="Shape 419"/>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69850" lvl="0" marL="0" rtl="0">
              <a:spcBef>
                <a:spcPts val="0"/>
              </a:spcBef>
              <a:spcAft>
                <a:spcPts val="0"/>
              </a:spcAft>
              <a:buNone/>
            </a:pPr>
            <a:r>
              <a:t/>
            </a:r>
            <a:endParaRPr/>
          </a:p>
        </p:txBody>
      </p:sp>
      <p:sp>
        <p:nvSpPr>
          <p:cNvPr id="420" name="Shape 420"/>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4" name="Shape 434"/>
        <p:cNvGrpSpPr/>
        <p:nvPr/>
      </p:nvGrpSpPr>
      <p:grpSpPr>
        <a:xfrm>
          <a:off x="0" y="0"/>
          <a:ext cx="0" cy="0"/>
          <a:chOff x="0" y="0"/>
          <a:chExt cx="0" cy="0"/>
        </a:xfrm>
      </p:grpSpPr>
      <p:sp>
        <p:nvSpPr>
          <p:cNvPr id="435" name="Shape 435"/>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69850" lvl="0" marL="0" rtl="0">
              <a:spcBef>
                <a:spcPts val="0"/>
              </a:spcBef>
              <a:spcAft>
                <a:spcPts val="0"/>
              </a:spcAft>
              <a:buNone/>
            </a:pPr>
            <a:r>
              <a:t/>
            </a:r>
            <a:endParaRPr/>
          </a:p>
        </p:txBody>
      </p:sp>
      <p:sp>
        <p:nvSpPr>
          <p:cNvPr id="436" name="Shape 436"/>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0" name="Shape 450"/>
        <p:cNvGrpSpPr/>
        <p:nvPr/>
      </p:nvGrpSpPr>
      <p:grpSpPr>
        <a:xfrm>
          <a:off x="0" y="0"/>
          <a:ext cx="0" cy="0"/>
          <a:chOff x="0" y="0"/>
          <a:chExt cx="0" cy="0"/>
        </a:xfrm>
      </p:grpSpPr>
      <p:sp>
        <p:nvSpPr>
          <p:cNvPr id="451" name="Shape 451"/>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69850" lvl="0" marL="0" rtl="0">
              <a:spcBef>
                <a:spcPts val="0"/>
              </a:spcBef>
              <a:spcAft>
                <a:spcPts val="0"/>
              </a:spcAft>
              <a:buNone/>
            </a:pPr>
            <a:r>
              <a:t/>
            </a:r>
            <a:endParaRPr/>
          </a:p>
        </p:txBody>
      </p:sp>
      <p:sp>
        <p:nvSpPr>
          <p:cNvPr id="452" name="Shape 452"/>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8" name="Shape 168"/>
        <p:cNvGrpSpPr/>
        <p:nvPr/>
      </p:nvGrpSpPr>
      <p:grpSpPr>
        <a:xfrm>
          <a:off x="0" y="0"/>
          <a:ext cx="0" cy="0"/>
          <a:chOff x="0" y="0"/>
          <a:chExt cx="0" cy="0"/>
        </a:xfrm>
      </p:grpSpPr>
      <p:sp>
        <p:nvSpPr>
          <p:cNvPr id="169" name="Shape 169"/>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69850" lvl="0" marL="0">
              <a:spcBef>
                <a:spcPts val="0"/>
              </a:spcBef>
              <a:spcAft>
                <a:spcPts val="0"/>
              </a:spcAft>
              <a:buNone/>
            </a:pPr>
            <a:r>
              <a:t/>
            </a:r>
            <a:endParaRPr/>
          </a:p>
        </p:txBody>
      </p:sp>
      <p:sp>
        <p:nvSpPr>
          <p:cNvPr id="170" name="Shape 170"/>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6" name="Shape 466"/>
        <p:cNvGrpSpPr/>
        <p:nvPr/>
      </p:nvGrpSpPr>
      <p:grpSpPr>
        <a:xfrm>
          <a:off x="0" y="0"/>
          <a:ext cx="0" cy="0"/>
          <a:chOff x="0" y="0"/>
          <a:chExt cx="0" cy="0"/>
        </a:xfrm>
      </p:grpSpPr>
      <p:sp>
        <p:nvSpPr>
          <p:cNvPr id="467" name="Shape 467"/>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69850" lvl="0" marL="0" rtl="0">
              <a:spcBef>
                <a:spcPts val="0"/>
              </a:spcBef>
              <a:spcAft>
                <a:spcPts val="0"/>
              </a:spcAft>
              <a:buNone/>
            </a:pPr>
            <a:r>
              <a:t/>
            </a:r>
            <a:endParaRPr/>
          </a:p>
        </p:txBody>
      </p:sp>
      <p:sp>
        <p:nvSpPr>
          <p:cNvPr id="468" name="Shape 468"/>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2" name="Shape 512"/>
        <p:cNvGrpSpPr/>
        <p:nvPr/>
      </p:nvGrpSpPr>
      <p:grpSpPr>
        <a:xfrm>
          <a:off x="0" y="0"/>
          <a:ext cx="0" cy="0"/>
          <a:chOff x="0" y="0"/>
          <a:chExt cx="0" cy="0"/>
        </a:xfrm>
      </p:grpSpPr>
      <p:sp>
        <p:nvSpPr>
          <p:cNvPr id="513" name="Shape 513"/>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69850" lvl="0" marL="0" rtl="0">
              <a:spcBef>
                <a:spcPts val="0"/>
              </a:spcBef>
              <a:spcAft>
                <a:spcPts val="0"/>
              </a:spcAft>
              <a:buNone/>
            </a:pPr>
            <a:r>
              <a:t/>
            </a:r>
            <a:endParaRPr/>
          </a:p>
        </p:txBody>
      </p:sp>
      <p:sp>
        <p:nvSpPr>
          <p:cNvPr id="514" name="Shape 514"/>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4" name="Shape 554"/>
        <p:cNvGrpSpPr/>
        <p:nvPr/>
      </p:nvGrpSpPr>
      <p:grpSpPr>
        <a:xfrm>
          <a:off x="0" y="0"/>
          <a:ext cx="0" cy="0"/>
          <a:chOff x="0" y="0"/>
          <a:chExt cx="0" cy="0"/>
        </a:xfrm>
      </p:grpSpPr>
      <p:sp>
        <p:nvSpPr>
          <p:cNvPr id="555" name="Shape 555"/>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69850" lvl="0" marL="0" rtl="0">
              <a:spcBef>
                <a:spcPts val="0"/>
              </a:spcBef>
              <a:spcAft>
                <a:spcPts val="0"/>
              </a:spcAft>
              <a:buNone/>
            </a:pPr>
            <a:r>
              <a:t/>
            </a:r>
            <a:endParaRPr/>
          </a:p>
        </p:txBody>
      </p:sp>
      <p:sp>
        <p:nvSpPr>
          <p:cNvPr id="556" name="Shape 556"/>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1" name="Shape 571"/>
        <p:cNvGrpSpPr/>
        <p:nvPr/>
      </p:nvGrpSpPr>
      <p:grpSpPr>
        <a:xfrm>
          <a:off x="0" y="0"/>
          <a:ext cx="0" cy="0"/>
          <a:chOff x="0" y="0"/>
          <a:chExt cx="0" cy="0"/>
        </a:xfrm>
      </p:grpSpPr>
      <p:sp>
        <p:nvSpPr>
          <p:cNvPr id="572" name="Shape 572"/>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69850" lvl="0" marL="0" rtl="0">
              <a:spcBef>
                <a:spcPts val="0"/>
              </a:spcBef>
              <a:spcAft>
                <a:spcPts val="0"/>
              </a:spcAft>
              <a:buNone/>
            </a:pPr>
            <a:r>
              <a:t/>
            </a:r>
            <a:endParaRPr/>
          </a:p>
        </p:txBody>
      </p:sp>
      <p:sp>
        <p:nvSpPr>
          <p:cNvPr id="573" name="Shape 573"/>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1" name="Shape 591"/>
        <p:cNvGrpSpPr/>
        <p:nvPr/>
      </p:nvGrpSpPr>
      <p:grpSpPr>
        <a:xfrm>
          <a:off x="0" y="0"/>
          <a:ext cx="0" cy="0"/>
          <a:chOff x="0" y="0"/>
          <a:chExt cx="0" cy="0"/>
        </a:xfrm>
      </p:grpSpPr>
      <p:sp>
        <p:nvSpPr>
          <p:cNvPr id="592" name="Shape 592"/>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69850" lvl="0" marL="0" rtl="0">
              <a:spcBef>
                <a:spcPts val="0"/>
              </a:spcBef>
              <a:spcAft>
                <a:spcPts val="0"/>
              </a:spcAft>
              <a:buNone/>
            </a:pPr>
            <a:r>
              <a:t/>
            </a:r>
            <a:endParaRPr/>
          </a:p>
        </p:txBody>
      </p:sp>
      <p:sp>
        <p:nvSpPr>
          <p:cNvPr id="593" name="Shape 593"/>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4" name="Shape 614"/>
        <p:cNvGrpSpPr/>
        <p:nvPr/>
      </p:nvGrpSpPr>
      <p:grpSpPr>
        <a:xfrm>
          <a:off x="0" y="0"/>
          <a:ext cx="0" cy="0"/>
          <a:chOff x="0" y="0"/>
          <a:chExt cx="0" cy="0"/>
        </a:xfrm>
      </p:grpSpPr>
      <p:sp>
        <p:nvSpPr>
          <p:cNvPr id="615" name="Shape 615"/>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69850" lvl="0" marL="0" rtl="0">
              <a:spcBef>
                <a:spcPts val="0"/>
              </a:spcBef>
              <a:spcAft>
                <a:spcPts val="0"/>
              </a:spcAft>
              <a:buNone/>
            </a:pPr>
            <a:r>
              <a:t/>
            </a:r>
            <a:endParaRPr/>
          </a:p>
        </p:txBody>
      </p:sp>
      <p:sp>
        <p:nvSpPr>
          <p:cNvPr id="616" name="Shape 616"/>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7" name="Shape 627"/>
        <p:cNvGrpSpPr/>
        <p:nvPr/>
      </p:nvGrpSpPr>
      <p:grpSpPr>
        <a:xfrm>
          <a:off x="0" y="0"/>
          <a:ext cx="0" cy="0"/>
          <a:chOff x="0" y="0"/>
          <a:chExt cx="0" cy="0"/>
        </a:xfrm>
      </p:grpSpPr>
      <p:sp>
        <p:nvSpPr>
          <p:cNvPr id="628" name="Shape 628"/>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69850" lvl="0" marL="0" rtl="0">
              <a:spcBef>
                <a:spcPts val="0"/>
              </a:spcBef>
              <a:spcAft>
                <a:spcPts val="0"/>
              </a:spcAft>
              <a:buNone/>
            </a:pPr>
            <a:r>
              <a:t/>
            </a:r>
            <a:endParaRPr/>
          </a:p>
        </p:txBody>
      </p:sp>
      <p:sp>
        <p:nvSpPr>
          <p:cNvPr id="629" name="Shape 629"/>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3" name="Shape 663"/>
        <p:cNvGrpSpPr/>
        <p:nvPr/>
      </p:nvGrpSpPr>
      <p:grpSpPr>
        <a:xfrm>
          <a:off x="0" y="0"/>
          <a:ext cx="0" cy="0"/>
          <a:chOff x="0" y="0"/>
          <a:chExt cx="0" cy="0"/>
        </a:xfrm>
      </p:grpSpPr>
      <p:sp>
        <p:nvSpPr>
          <p:cNvPr id="664" name="Shape 664"/>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69850" lvl="0" marL="0" rtl="0">
              <a:spcBef>
                <a:spcPts val="0"/>
              </a:spcBef>
              <a:spcAft>
                <a:spcPts val="0"/>
              </a:spcAft>
              <a:buNone/>
            </a:pPr>
            <a:r>
              <a:t/>
            </a:r>
            <a:endParaRPr/>
          </a:p>
        </p:txBody>
      </p:sp>
      <p:sp>
        <p:nvSpPr>
          <p:cNvPr id="665" name="Shape 665"/>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9" name="Shape 679"/>
        <p:cNvGrpSpPr/>
        <p:nvPr/>
      </p:nvGrpSpPr>
      <p:grpSpPr>
        <a:xfrm>
          <a:off x="0" y="0"/>
          <a:ext cx="0" cy="0"/>
          <a:chOff x="0" y="0"/>
          <a:chExt cx="0" cy="0"/>
        </a:xfrm>
      </p:grpSpPr>
      <p:sp>
        <p:nvSpPr>
          <p:cNvPr id="680" name="Shape 680"/>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69850" lvl="0" marL="0" rtl="0">
              <a:spcBef>
                <a:spcPts val="0"/>
              </a:spcBef>
              <a:spcAft>
                <a:spcPts val="0"/>
              </a:spcAft>
              <a:buNone/>
            </a:pPr>
            <a:r>
              <a:t/>
            </a:r>
            <a:endParaRPr/>
          </a:p>
        </p:txBody>
      </p:sp>
      <p:sp>
        <p:nvSpPr>
          <p:cNvPr id="681" name="Shape 681"/>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3" name="Shape 693"/>
        <p:cNvGrpSpPr/>
        <p:nvPr/>
      </p:nvGrpSpPr>
      <p:grpSpPr>
        <a:xfrm>
          <a:off x="0" y="0"/>
          <a:ext cx="0" cy="0"/>
          <a:chOff x="0" y="0"/>
          <a:chExt cx="0" cy="0"/>
        </a:xfrm>
      </p:grpSpPr>
      <p:sp>
        <p:nvSpPr>
          <p:cNvPr id="694" name="Shape 694"/>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69850" lvl="0" marL="0" rtl="0">
              <a:spcBef>
                <a:spcPts val="0"/>
              </a:spcBef>
              <a:spcAft>
                <a:spcPts val="0"/>
              </a:spcAft>
              <a:buNone/>
            </a:pPr>
            <a:r>
              <a:t/>
            </a:r>
            <a:endParaRPr/>
          </a:p>
        </p:txBody>
      </p:sp>
      <p:sp>
        <p:nvSpPr>
          <p:cNvPr id="695" name="Shape 695"/>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8" name="Shape 198"/>
        <p:cNvGrpSpPr/>
        <p:nvPr/>
      </p:nvGrpSpPr>
      <p:grpSpPr>
        <a:xfrm>
          <a:off x="0" y="0"/>
          <a:ext cx="0" cy="0"/>
          <a:chOff x="0" y="0"/>
          <a:chExt cx="0" cy="0"/>
        </a:xfrm>
      </p:grpSpPr>
      <p:sp>
        <p:nvSpPr>
          <p:cNvPr id="199" name="Shape 199"/>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69850" lvl="0" marL="0">
              <a:spcBef>
                <a:spcPts val="0"/>
              </a:spcBef>
              <a:spcAft>
                <a:spcPts val="0"/>
              </a:spcAft>
              <a:buNone/>
            </a:pPr>
            <a:r>
              <a:t/>
            </a:r>
            <a:endParaRPr/>
          </a:p>
        </p:txBody>
      </p:sp>
      <p:sp>
        <p:nvSpPr>
          <p:cNvPr id="200" name="Shape 200"/>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8" name="Shape 708"/>
        <p:cNvGrpSpPr/>
        <p:nvPr/>
      </p:nvGrpSpPr>
      <p:grpSpPr>
        <a:xfrm>
          <a:off x="0" y="0"/>
          <a:ext cx="0" cy="0"/>
          <a:chOff x="0" y="0"/>
          <a:chExt cx="0" cy="0"/>
        </a:xfrm>
      </p:grpSpPr>
      <p:sp>
        <p:nvSpPr>
          <p:cNvPr id="709" name="Shape 709"/>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69850" lvl="0" marL="0" rtl="0">
              <a:spcBef>
                <a:spcPts val="0"/>
              </a:spcBef>
              <a:spcAft>
                <a:spcPts val="0"/>
              </a:spcAft>
              <a:buNone/>
            </a:pPr>
            <a:r>
              <a:t/>
            </a:r>
            <a:endParaRPr/>
          </a:p>
        </p:txBody>
      </p:sp>
      <p:sp>
        <p:nvSpPr>
          <p:cNvPr id="710" name="Shape 710"/>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6" name="Shape 726"/>
        <p:cNvGrpSpPr/>
        <p:nvPr/>
      </p:nvGrpSpPr>
      <p:grpSpPr>
        <a:xfrm>
          <a:off x="0" y="0"/>
          <a:ext cx="0" cy="0"/>
          <a:chOff x="0" y="0"/>
          <a:chExt cx="0" cy="0"/>
        </a:xfrm>
      </p:grpSpPr>
      <p:sp>
        <p:nvSpPr>
          <p:cNvPr id="727" name="Shape 727"/>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69850" lvl="0" marL="0" rtl="0">
              <a:spcBef>
                <a:spcPts val="0"/>
              </a:spcBef>
              <a:spcAft>
                <a:spcPts val="0"/>
              </a:spcAft>
              <a:buNone/>
            </a:pPr>
            <a:r>
              <a:t/>
            </a:r>
            <a:endParaRPr/>
          </a:p>
        </p:txBody>
      </p:sp>
      <p:sp>
        <p:nvSpPr>
          <p:cNvPr id="728" name="Shape 728"/>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8" name="Shape 748"/>
        <p:cNvGrpSpPr/>
        <p:nvPr/>
      </p:nvGrpSpPr>
      <p:grpSpPr>
        <a:xfrm>
          <a:off x="0" y="0"/>
          <a:ext cx="0" cy="0"/>
          <a:chOff x="0" y="0"/>
          <a:chExt cx="0" cy="0"/>
        </a:xfrm>
      </p:grpSpPr>
      <p:sp>
        <p:nvSpPr>
          <p:cNvPr id="749" name="Shape 749"/>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69850" lvl="0" marL="0" rtl="0">
              <a:spcBef>
                <a:spcPts val="0"/>
              </a:spcBef>
              <a:spcAft>
                <a:spcPts val="0"/>
              </a:spcAft>
              <a:buNone/>
            </a:pPr>
            <a:r>
              <a:t/>
            </a:r>
            <a:endParaRPr/>
          </a:p>
        </p:txBody>
      </p:sp>
      <p:sp>
        <p:nvSpPr>
          <p:cNvPr id="750" name="Shape 750"/>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4" name="Shape 764"/>
        <p:cNvGrpSpPr/>
        <p:nvPr/>
      </p:nvGrpSpPr>
      <p:grpSpPr>
        <a:xfrm>
          <a:off x="0" y="0"/>
          <a:ext cx="0" cy="0"/>
          <a:chOff x="0" y="0"/>
          <a:chExt cx="0" cy="0"/>
        </a:xfrm>
      </p:grpSpPr>
      <p:sp>
        <p:nvSpPr>
          <p:cNvPr id="765" name="Shape 765"/>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69850" lvl="0" marL="0" rtl="0">
              <a:spcBef>
                <a:spcPts val="0"/>
              </a:spcBef>
              <a:spcAft>
                <a:spcPts val="0"/>
              </a:spcAft>
              <a:buNone/>
            </a:pPr>
            <a:r>
              <a:t/>
            </a:r>
            <a:endParaRPr/>
          </a:p>
        </p:txBody>
      </p:sp>
      <p:sp>
        <p:nvSpPr>
          <p:cNvPr id="766" name="Shape 766"/>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8" name="Shape 788"/>
        <p:cNvGrpSpPr/>
        <p:nvPr/>
      </p:nvGrpSpPr>
      <p:grpSpPr>
        <a:xfrm>
          <a:off x="0" y="0"/>
          <a:ext cx="0" cy="0"/>
          <a:chOff x="0" y="0"/>
          <a:chExt cx="0" cy="0"/>
        </a:xfrm>
      </p:grpSpPr>
      <p:sp>
        <p:nvSpPr>
          <p:cNvPr id="789" name="Shape 789"/>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69850" lvl="0" marL="0" rtl="0">
              <a:spcBef>
                <a:spcPts val="0"/>
              </a:spcBef>
              <a:spcAft>
                <a:spcPts val="0"/>
              </a:spcAft>
              <a:buNone/>
            </a:pPr>
            <a:r>
              <a:t/>
            </a:r>
            <a:endParaRPr/>
          </a:p>
        </p:txBody>
      </p:sp>
      <p:sp>
        <p:nvSpPr>
          <p:cNvPr id="790" name="Shape 790"/>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9" name="Shape 799"/>
        <p:cNvGrpSpPr/>
        <p:nvPr/>
      </p:nvGrpSpPr>
      <p:grpSpPr>
        <a:xfrm>
          <a:off x="0" y="0"/>
          <a:ext cx="0" cy="0"/>
          <a:chOff x="0" y="0"/>
          <a:chExt cx="0" cy="0"/>
        </a:xfrm>
      </p:grpSpPr>
      <p:sp>
        <p:nvSpPr>
          <p:cNvPr id="800" name="Shape 800"/>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69850" lvl="0" marL="0">
              <a:spcBef>
                <a:spcPts val="0"/>
              </a:spcBef>
              <a:spcAft>
                <a:spcPts val="0"/>
              </a:spcAft>
              <a:buNone/>
            </a:pPr>
            <a:r>
              <a:t/>
            </a:r>
            <a:endParaRPr/>
          </a:p>
        </p:txBody>
      </p:sp>
      <p:sp>
        <p:nvSpPr>
          <p:cNvPr id="801" name="Shape 801"/>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5" name="Shape 815"/>
        <p:cNvGrpSpPr/>
        <p:nvPr/>
      </p:nvGrpSpPr>
      <p:grpSpPr>
        <a:xfrm>
          <a:off x="0" y="0"/>
          <a:ext cx="0" cy="0"/>
          <a:chOff x="0" y="0"/>
          <a:chExt cx="0" cy="0"/>
        </a:xfrm>
      </p:grpSpPr>
      <p:sp>
        <p:nvSpPr>
          <p:cNvPr id="816" name="Shape 816"/>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69850" lvl="0" marL="0" rtl="0">
              <a:spcBef>
                <a:spcPts val="0"/>
              </a:spcBef>
              <a:spcAft>
                <a:spcPts val="0"/>
              </a:spcAft>
              <a:buNone/>
            </a:pPr>
            <a:r>
              <a:t/>
            </a:r>
            <a:endParaRPr/>
          </a:p>
        </p:txBody>
      </p:sp>
      <p:sp>
        <p:nvSpPr>
          <p:cNvPr id="817" name="Shape 817"/>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3" name="Shape 833"/>
        <p:cNvGrpSpPr/>
        <p:nvPr/>
      </p:nvGrpSpPr>
      <p:grpSpPr>
        <a:xfrm>
          <a:off x="0" y="0"/>
          <a:ext cx="0" cy="0"/>
          <a:chOff x="0" y="0"/>
          <a:chExt cx="0" cy="0"/>
        </a:xfrm>
      </p:grpSpPr>
      <p:sp>
        <p:nvSpPr>
          <p:cNvPr id="834" name="Shape 834"/>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835" name="Shape 835"/>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Arial"/>
              <a:ea typeface="Arial"/>
              <a:cs typeface="Arial"/>
              <a:sym typeface="Arial"/>
            </a:endParaRPr>
          </a:p>
        </p:txBody>
      </p:sp>
      <p:sp>
        <p:nvSpPr>
          <p:cNvPr id="836" name="Shape 836"/>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5" name="Shape 215"/>
        <p:cNvGrpSpPr/>
        <p:nvPr/>
      </p:nvGrpSpPr>
      <p:grpSpPr>
        <a:xfrm>
          <a:off x="0" y="0"/>
          <a:ext cx="0" cy="0"/>
          <a:chOff x="0" y="0"/>
          <a:chExt cx="0" cy="0"/>
        </a:xfrm>
      </p:grpSpPr>
      <p:sp>
        <p:nvSpPr>
          <p:cNvPr id="216" name="Shape 216"/>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69850" lvl="0" marL="0">
              <a:spcBef>
                <a:spcPts val="0"/>
              </a:spcBef>
              <a:spcAft>
                <a:spcPts val="0"/>
              </a:spcAft>
              <a:buNone/>
            </a:pPr>
            <a:r>
              <a:t/>
            </a:r>
            <a:endParaRPr/>
          </a:p>
        </p:txBody>
      </p:sp>
      <p:sp>
        <p:nvSpPr>
          <p:cNvPr id="217" name="Shape 217"/>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3" name="Shape 233"/>
        <p:cNvGrpSpPr/>
        <p:nvPr/>
      </p:nvGrpSpPr>
      <p:grpSpPr>
        <a:xfrm>
          <a:off x="0" y="0"/>
          <a:ext cx="0" cy="0"/>
          <a:chOff x="0" y="0"/>
          <a:chExt cx="0" cy="0"/>
        </a:xfrm>
      </p:grpSpPr>
      <p:sp>
        <p:nvSpPr>
          <p:cNvPr id="234" name="Shape 234"/>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69850" lvl="0" marL="0" rtl="0">
              <a:spcBef>
                <a:spcPts val="0"/>
              </a:spcBef>
              <a:spcAft>
                <a:spcPts val="0"/>
              </a:spcAft>
              <a:buNone/>
            </a:pPr>
            <a:r>
              <a:t/>
            </a:r>
            <a:endParaRPr/>
          </a:p>
        </p:txBody>
      </p:sp>
      <p:sp>
        <p:nvSpPr>
          <p:cNvPr id="235" name="Shape 235"/>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6" name="Shape 246"/>
        <p:cNvGrpSpPr/>
        <p:nvPr/>
      </p:nvGrpSpPr>
      <p:grpSpPr>
        <a:xfrm>
          <a:off x="0" y="0"/>
          <a:ext cx="0" cy="0"/>
          <a:chOff x="0" y="0"/>
          <a:chExt cx="0" cy="0"/>
        </a:xfrm>
      </p:grpSpPr>
      <p:sp>
        <p:nvSpPr>
          <p:cNvPr id="247" name="Shape 247"/>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69850" lvl="0" marL="0" rtl="0">
              <a:spcBef>
                <a:spcPts val="0"/>
              </a:spcBef>
              <a:spcAft>
                <a:spcPts val="0"/>
              </a:spcAft>
              <a:buNone/>
            </a:pPr>
            <a:r>
              <a:t/>
            </a:r>
            <a:endParaRPr/>
          </a:p>
        </p:txBody>
      </p:sp>
      <p:sp>
        <p:nvSpPr>
          <p:cNvPr id="248" name="Shape 248"/>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8" name="Shape 258"/>
        <p:cNvGrpSpPr/>
        <p:nvPr/>
      </p:nvGrpSpPr>
      <p:grpSpPr>
        <a:xfrm>
          <a:off x="0" y="0"/>
          <a:ext cx="0" cy="0"/>
          <a:chOff x="0" y="0"/>
          <a:chExt cx="0" cy="0"/>
        </a:xfrm>
      </p:grpSpPr>
      <p:sp>
        <p:nvSpPr>
          <p:cNvPr id="259" name="Shape 259"/>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69850" lvl="0" marL="0" rtl="0">
              <a:spcBef>
                <a:spcPts val="0"/>
              </a:spcBef>
              <a:spcAft>
                <a:spcPts val="0"/>
              </a:spcAft>
              <a:buNone/>
            </a:pPr>
            <a:r>
              <a:t/>
            </a:r>
            <a:endParaRPr/>
          </a:p>
        </p:txBody>
      </p:sp>
      <p:sp>
        <p:nvSpPr>
          <p:cNvPr id="260" name="Shape 260"/>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0" name="Shape 270"/>
        <p:cNvGrpSpPr/>
        <p:nvPr/>
      </p:nvGrpSpPr>
      <p:grpSpPr>
        <a:xfrm>
          <a:off x="0" y="0"/>
          <a:ext cx="0" cy="0"/>
          <a:chOff x="0" y="0"/>
          <a:chExt cx="0" cy="0"/>
        </a:xfrm>
      </p:grpSpPr>
      <p:sp>
        <p:nvSpPr>
          <p:cNvPr id="271" name="Shape 271"/>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69850" lvl="0" marL="0">
              <a:spcBef>
                <a:spcPts val="0"/>
              </a:spcBef>
              <a:spcAft>
                <a:spcPts val="0"/>
              </a:spcAft>
              <a:buNone/>
            </a:pPr>
            <a:r>
              <a:t/>
            </a:r>
            <a:endParaRPr/>
          </a:p>
        </p:txBody>
      </p:sp>
      <p:sp>
        <p:nvSpPr>
          <p:cNvPr id="272" name="Shape 272"/>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2" name="Shape 282"/>
        <p:cNvGrpSpPr/>
        <p:nvPr/>
      </p:nvGrpSpPr>
      <p:grpSpPr>
        <a:xfrm>
          <a:off x="0" y="0"/>
          <a:ext cx="0" cy="0"/>
          <a:chOff x="0" y="0"/>
          <a:chExt cx="0" cy="0"/>
        </a:xfrm>
      </p:grpSpPr>
      <p:sp>
        <p:nvSpPr>
          <p:cNvPr id="283" name="Shape 283"/>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69850" lvl="0" marL="0" rtl="0">
              <a:spcBef>
                <a:spcPts val="0"/>
              </a:spcBef>
              <a:spcAft>
                <a:spcPts val="0"/>
              </a:spcAft>
              <a:buNone/>
            </a:pPr>
            <a:r>
              <a:t/>
            </a:r>
            <a:endParaRPr/>
          </a:p>
        </p:txBody>
      </p:sp>
      <p:sp>
        <p:nvSpPr>
          <p:cNvPr id="284" name="Shape 284"/>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
  <p:cSld name="제목 슬라이드">
    <p:spTree>
      <p:nvGrpSpPr>
        <p:cNvPr id="11" name="Shape 11"/>
        <p:cNvGrpSpPr/>
        <p:nvPr/>
      </p:nvGrpSpPr>
      <p:grpSpPr>
        <a:xfrm>
          <a:off x="0" y="0"/>
          <a:ext cx="0" cy="0"/>
          <a:chOff x="0" y="0"/>
          <a:chExt cx="0" cy="0"/>
        </a:xfrm>
      </p:grpSpPr>
      <p:sp>
        <p:nvSpPr>
          <p:cNvPr id="12" name="Shape 12"/>
          <p:cNvSpPr txBox="1"/>
          <p:nvPr>
            <p:ph type="ctrTitle"/>
          </p:nvPr>
        </p:nvSpPr>
        <p:spPr>
          <a:xfrm>
            <a:off x="685800" y="2130425"/>
            <a:ext cx="7772400" cy="1470025"/>
          </a:xfrm>
          <a:prstGeom prst="rect">
            <a:avLst/>
          </a:prstGeom>
          <a:noFill/>
          <a:ln>
            <a:noFill/>
          </a:ln>
        </p:spPr>
        <p:txBody>
          <a:bodyPr anchorCtr="0" anchor="ctr" bIns="91425" lIns="91425" spcFirstLastPara="1" rIns="91425" wrap="square" tIns="91425"/>
          <a:lstStyle>
            <a:lvl1pPr indent="0" lvl="0" marL="0" marR="0" rtl="0" algn="ctr">
              <a:lnSpc>
                <a:spcPct val="100000"/>
              </a:lnSpc>
              <a:spcBef>
                <a:spcPts val="0"/>
              </a:spcBef>
              <a:spcAft>
                <a:spcPts val="0"/>
              </a:spcAft>
              <a:buClr>
                <a:schemeClr val="dk1"/>
              </a:buClr>
              <a:buSzPts val="4400"/>
              <a:buFont typeface="Arial"/>
              <a:buNone/>
              <a:defRPr b="0" i="0" sz="4400" u="none" cap="none" strike="noStrike">
                <a:solidFill>
                  <a:schemeClr val="dk1"/>
                </a:solidFill>
                <a:latin typeface="Arial"/>
                <a:ea typeface="Arial"/>
                <a:cs typeface="Arial"/>
                <a:sym typeface="Arial"/>
              </a:defRPr>
            </a:lvl1pPr>
            <a:lvl2pPr indent="0" lvl="1">
              <a:spcBef>
                <a:spcPts val="0"/>
              </a:spcBef>
              <a:spcAft>
                <a:spcPts val="0"/>
              </a:spcAft>
              <a:buSzPts val="1400"/>
              <a:buFont typeface="Arial"/>
              <a:buNone/>
              <a:defRPr sz="1800"/>
            </a:lvl2pPr>
            <a:lvl3pPr indent="0" lvl="2">
              <a:spcBef>
                <a:spcPts val="0"/>
              </a:spcBef>
              <a:spcAft>
                <a:spcPts val="0"/>
              </a:spcAft>
              <a:buSzPts val="1400"/>
              <a:buFont typeface="Arial"/>
              <a:buNone/>
              <a:defRPr sz="1800"/>
            </a:lvl3pPr>
            <a:lvl4pPr indent="0" lvl="3">
              <a:spcBef>
                <a:spcPts val="0"/>
              </a:spcBef>
              <a:spcAft>
                <a:spcPts val="0"/>
              </a:spcAft>
              <a:buSzPts val="1400"/>
              <a:buFont typeface="Arial"/>
              <a:buNone/>
              <a:defRPr sz="1800"/>
            </a:lvl4pPr>
            <a:lvl5pPr indent="0" lvl="4">
              <a:spcBef>
                <a:spcPts val="0"/>
              </a:spcBef>
              <a:spcAft>
                <a:spcPts val="0"/>
              </a:spcAft>
              <a:buSzPts val="1400"/>
              <a:buFont typeface="Arial"/>
              <a:buNone/>
              <a:defRPr sz="1800"/>
            </a:lvl5pPr>
            <a:lvl6pPr indent="0" lvl="5">
              <a:spcBef>
                <a:spcPts val="0"/>
              </a:spcBef>
              <a:spcAft>
                <a:spcPts val="0"/>
              </a:spcAft>
              <a:buSzPts val="1400"/>
              <a:buFont typeface="Arial"/>
              <a:buNone/>
              <a:defRPr sz="1800"/>
            </a:lvl6pPr>
            <a:lvl7pPr indent="0" lvl="6">
              <a:spcBef>
                <a:spcPts val="0"/>
              </a:spcBef>
              <a:spcAft>
                <a:spcPts val="0"/>
              </a:spcAft>
              <a:buSzPts val="1400"/>
              <a:buFont typeface="Arial"/>
              <a:buNone/>
              <a:defRPr sz="1800"/>
            </a:lvl7pPr>
            <a:lvl8pPr indent="0" lvl="7">
              <a:spcBef>
                <a:spcPts val="0"/>
              </a:spcBef>
              <a:spcAft>
                <a:spcPts val="0"/>
              </a:spcAft>
              <a:buSzPts val="1400"/>
              <a:buFont typeface="Arial"/>
              <a:buNone/>
              <a:defRPr sz="1800"/>
            </a:lvl8pPr>
            <a:lvl9pPr indent="0" lvl="8">
              <a:spcBef>
                <a:spcPts val="0"/>
              </a:spcBef>
              <a:spcAft>
                <a:spcPts val="0"/>
              </a:spcAft>
              <a:buSzPts val="1400"/>
              <a:buFont typeface="Arial"/>
              <a:buNone/>
              <a:defRPr sz="1800"/>
            </a:lvl9pPr>
          </a:lstStyle>
          <a:p/>
        </p:txBody>
      </p:sp>
      <p:sp>
        <p:nvSpPr>
          <p:cNvPr id="13" name="Shape 13"/>
          <p:cNvSpPr txBox="1"/>
          <p:nvPr>
            <p:ph idx="1" type="subTitle"/>
          </p:nvPr>
        </p:nvSpPr>
        <p:spPr>
          <a:xfrm>
            <a:off x="1371600" y="3886200"/>
            <a:ext cx="6400800" cy="1752600"/>
          </a:xfrm>
          <a:prstGeom prst="rect">
            <a:avLst/>
          </a:prstGeom>
          <a:noFill/>
          <a:ln>
            <a:noFill/>
          </a:ln>
        </p:spPr>
        <p:txBody>
          <a:bodyPr anchorCtr="0" anchor="t" bIns="91425" lIns="91425" spcFirstLastPara="1" rIns="91425" wrap="square" tIns="91425"/>
          <a:lstStyle>
            <a:lvl1pPr indent="0" lvl="0" marL="0" marR="0" rtl="0" algn="ctr">
              <a:lnSpc>
                <a:spcPct val="100000"/>
              </a:lnSpc>
              <a:spcBef>
                <a:spcPts val="640"/>
              </a:spcBef>
              <a:spcAft>
                <a:spcPts val="0"/>
              </a:spcAft>
              <a:buClr>
                <a:srgbClr val="888888"/>
              </a:buClr>
              <a:buSzPts val="3200"/>
              <a:buFont typeface="Arial"/>
              <a:buNone/>
              <a:defRPr b="0" i="0" sz="3200" u="none" cap="none" strike="noStrike">
                <a:solidFill>
                  <a:srgbClr val="888888"/>
                </a:solidFill>
                <a:latin typeface="Arial"/>
                <a:ea typeface="Arial"/>
                <a:cs typeface="Arial"/>
                <a:sym typeface="Arial"/>
              </a:defRPr>
            </a:lvl1pPr>
            <a:lvl2pPr indent="0" lvl="1" marL="457200" marR="0" rtl="0" algn="ctr">
              <a:lnSpc>
                <a:spcPct val="100000"/>
              </a:lnSpc>
              <a:spcBef>
                <a:spcPts val="560"/>
              </a:spcBef>
              <a:spcAft>
                <a:spcPts val="0"/>
              </a:spcAft>
              <a:buClr>
                <a:srgbClr val="888888"/>
              </a:buClr>
              <a:buSzPts val="2800"/>
              <a:buFont typeface="Arial"/>
              <a:buNone/>
              <a:defRPr b="0" i="0" sz="2800" u="none" cap="none" strike="noStrike">
                <a:solidFill>
                  <a:srgbClr val="888888"/>
                </a:solidFill>
                <a:latin typeface="Arial"/>
                <a:ea typeface="Arial"/>
                <a:cs typeface="Arial"/>
                <a:sym typeface="Arial"/>
              </a:defRPr>
            </a:lvl2pPr>
            <a:lvl3pPr indent="0" lvl="2" marL="914400" marR="0" rtl="0" algn="ctr">
              <a:lnSpc>
                <a:spcPct val="100000"/>
              </a:lnSpc>
              <a:spcBef>
                <a:spcPts val="480"/>
              </a:spcBef>
              <a:spcAft>
                <a:spcPts val="0"/>
              </a:spcAft>
              <a:buClr>
                <a:srgbClr val="888888"/>
              </a:buClr>
              <a:buSzPts val="2400"/>
              <a:buFont typeface="Arial"/>
              <a:buNone/>
              <a:defRPr b="0" i="0" sz="2400" u="none" cap="none" strike="noStrike">
                <a:solidFill>
                  <a:srgbClr val="888888"/>
                </a:solidFill>
                <a:latin typeface="Arial"/>
                <a:ea typeface="Arial"/>
                <a:cs typeface="Arial"/>
                <a:sym typeface="Arial"/>
              </a:defRPr>
            </a:lvl3pPr>
            <a:lvl4pPr indent="0" lvl="3" marL="1371600" marR="0" rtl="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4pPr>
            <a:lvl5pPr indent="0" lvl="4" marL="1828800" marR="0" rtl="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5pPr>
            <a:lvl6pPr indent="0" lvl="5" marL="2286000" marR="0" rtl="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6pPr>
            <a:lvl7pPr indent="0" lvl="6" marL="2743200" marR="0" rtl="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7pPr>
            <a:lvl8pPr indent="0" lvl="7" marL="3200400" marR="0" rtl="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8pPr>
            <a:lvl9pPr indent="0" lvl="8" marL="3657600" marR="0" rtl="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9pPr>
          </a:lstStyle>
          <a:p/>
        </p:txBody>
      </p:sp>
      <p:sp>
        <p:nvSpPr>
          <p:cNvPr id="14" name="Shape 14"/>
          <p:cNvSpPr txBox="1"/>
          <p:nvPr>
            <p:ph idx="10" type="dt"/>
          </p:nvPr>
        </p:nvSpPr>
        <p:spPr>
          <a:xfrm>
            <a:off x="457200" y="6356350"/>
            <a:ext cx="2133600" cy="365125"/>
          </a:xfrm>
          <a:prstGeom prst="rect">
            <a:avLst/>
          </a:prstGeom>
          <a:noFill/>
          <a:ln>
            <a:noFill/>
          </a:ln>
        </p:spPr>
        <p:txBody>
          <a:bodyPr anchorCtr="0" anchor="ctr" bIns="91425" lIns="91425" spcFirstLastPara="1" rIns="91425" wrap="square" tIns="91425"/>
          <a:lstStyle>
            <a:lvl1pPr indent="0" lvl="0" marL="0" marR="0" rtl="0" algn="l">
              <a:lnSpc>
                <a:spcPct val="100000"/>
              </a:lnSpc>
              <a:spcBef>
                <a:spcPts val="0"/>
              </a:spcBef>
              <a:spcAft>
                <a:spcPts val="0"/>
              </a:spcAft>
              <a:buClr>
                <a:srgbClr val="888888"/>
              </a:buClr>
              <a:buSzPts val="1400"/>
              <a:buFont typeface="Arial"/>
              <a:buNone/>
              <a:defRPr b="0" i="0" sz="1200" u="none" cap="none" strike="noStrike">
                <a:solidFill>
                  <a:srgbClr val="888888"/>
                </a:solidFill>
                <a:latin typeface="Arial"/>
                <a:ea typeface="Arial"/>
                <a:cs typeface="Arial"/>
                <a:sym typeface="Arial"/>
              </a:defRPr>
            </a:lvl1pPr>
            <a:lvl2pPr indent="0" lvl="1" marL="4572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5" name="Shape 15"/>
          <p:cNvSpPr txBox="1"/>
          <p:nvPr>
            <p:ph idx="11" type="ftr"/>
          </p:nvPr>
        </p:nvSpPr>
        <p:spPr>
          <a:xfrm>
            <a:off x="3124200" y="6356350"/>
            <a:ext cx="2895600" cy="365125"/>
          </a:xfrm>
          <a:prstGeom prst="rect">
            <a:avLst/>
          </a:prstGeom>
          <a:noFill/>
          <a:ln>
            <a:noFill/>
          </a:ln>
        </p:spPr>
        <p:txBody>
          <a:bodyPr anchorCtr="0" anchor="ctr" bIns="91425" lIns="91425" spcFirstLastPara="1" rIns="91425" wrap="square" tIns="91425"/>
          <a:lstStyle>
            <a:lvl1pPr indent="0" lvl="0" marL="0" marR="0" rtl="0" algn="ctr">
              <a:lnSpc>
                <a:spcPct val="100000"/>
              </a:lnSpc>
              <a:spcBef>
                <a:spcPts val="0"/>
              </a:spcBef>
              <a:spcAft>
                <a:spcPts val="0"/>
              </a:spcAft>
              <a:buClr>
                <a:srgbClr val="888888"/>
              </a:buClr>
              <a:buSzPts val="1400"/>
              <a:buFont typeface="Arial"/>
              <a:buNone/>
              <a:defRPr b="0" i="0" sz="1200" u="none" cap="none" strike="noStrike">
                <a:solidFill>
                  <a:srgbClr val="888888"/>
                </a:solidFill>
                <a:latin typeface="Arial"/>
                <a:ea typeface="Arial"/>
                <a:cs typeface="Arial"/>
                <a:sym typeface="Arial"/>
              </a:defRPr>
            </a:lvl1pPr>
            <a:lvl2pPr indent="0" lvl="1" marL="4572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6" name="Shape 1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88888"/>
              </a:buClr>
              <a:buSzPts val="1200"/>
              <a:buFont typeface="Arial"/>
              <a:buNone/>
            </a:pPr>
            <a:fld id="{00000000-1234-1234-1234-123412341234}" type="slidenum">
              <a:rPr b="0" i="0" lang="en-US" sz="1200" u="none" cap="none" strike="noStrike">
                <a:solidFill>
                  <a:srgbClr val="888888"/>
                </a:solidFill>
                <a:latin typeface="Arial"/>
                <a:ea typeface="Arial"/>
                <a:cs typeface="Arial"/>
                <a:sym typeface="Arial"/>
              </a:rPr>
              <a:t>‹#›</a:t>
            </a:fld>
            <a:endParaRPr b="0" i="0" sz="1200" u="none" cap="none" strike="noStrike">
              <a:solidFill>
                <a:srgbClr val="888888"/>
              </a:solidFill>
              <a:latin typeface="Arial"/>
              <a:ea typeface="Arial"/>
              <a:cs typeface="Arial"/>
              <a:sym typeface="Aria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vertTx">
  <p:cSld name="제목 및 세로 텍스트">
    <p:spTree>
      <p:nvGrpSpPr>
        <p:cNvPr id="68" name="Shape 68"/>
        <p:cNvGrpSpPr/>
        <p:nvPr/>
      </p:nvGrpSpPr>
      <p:grpSpPr>
        <a:xfrm>
          <a:off x="0" y="0"/>
          <a:ext cx="0" cy="0"/>
          <a:chOff x="0" y="0"/>
          <a:chExt cx="0" cy="0"/>
        </a:xfrm>
      </p:grpSpPr>
      <p:sp>
        <p:nvSpPr>
          <p:cNvPr id="69" name="Shape 69"/>
          <p:cNvSpPr txBox="1"/>
          <p:nvPr>
            <p:ph type="title"/>
          </p:nvPr>
        </p:nvSpPr>
        <p:spPr>
          <a:xfrm>
            <a:off x="457200" y="274638"/>
            <a:ext cx="8229600" cy="1143000"/>
          </a:xfrm>
          <a:prstGeom prst="rect">
            <a:avLst/>
          </a:prstGeom>
          <a:noFill/>
          <a:ln>
            <a:noFill/>
          </a:ln>
        </p:spPr>
        <p:txBody>
          <a:bodyPr anchorCtr="0" anchor="ctr" bIns="91425" lIns="91425" spcFirstLastPara="1" rIns="91425" wrap="square" tIns="91425"/>
          <a:lstStyle>
            <a:lvl1pPr indent="0" lvl="0" marL="0" marR="0" rtl="0" algn="ctr">
              <a:lnSpc>
                <a:spcPct val="100000"/>
              </a:lnSpc>
              <a:spcBef>
                <a:spcPts val="0"/>
              </a:spcBef>
              <a:spcAft>
                <a:spcPts val="0"/>
              </a:spcAft>
              <a:buClr>
                <a:schemeClr val="dk1"/>
              </a:buClr>
              <a:buSzPts val="4400"/>
              <a:buFont typeface="Arial"/>
              <a:buNone/>
              <a:defRPr b="0" i="0" sz="4400" u="none" cap="none" strike="noStrike">
                <a:solidFill>
                  <a:schemeClr val="dk1"/>
                </a:solidFill>
                <a:latin typeface="Arial"/>
                <a:ea typeface="Arial"/>
                <a:cs typeface="Arial"/>
                <a:sym typeface="Arial"/>
              </a:defRPr>
            </a:lvl1pPr>
            <a:lvl2pPr indent="0" lvl="1">
              <a:spcBef>
                <a:spcPts val="0"/>
              </a:spcBef>
              <a:spcAft>
                <a:spcPts val="0"/>
              </a:spcAft>
              <a:buSzPts val="1400"/>
              <a:buFont typeface="Arial"/>
              <a:buNone/>
              <a:defRPr sz="1800"/>
            </a:lvl2pPr>
            <a:lvl3pPr indent="0" lvl="2">
              <a:spcBef>
                <a:spcPts val="0"/>
              </a:spcBef>
              <a:spcAft>
                <a:spcPts val="0"/>
              </a:spcAft>
              <a:buSzPts val="1400"/>
              <a:buFont typeface="Arial"/>
              <a:buNone/>
              <a:defRPr sz="1800"/>
            </a:lvl3pPr>
            <a:lvl4pPr indent="0" lvl="3">
              <a:spcBef>
                <a:spcPts val="0"/>
              </a:spcBef>
              <a:spcAft>
                <a:spcPts val="0"/>
              </a:spcAft>
              <a:buSzPts val="1400"/>
              <a:buFont typeface="Arial"/>
              <a:buNone/>
              <a:defRPr sz="1800"/>
            </a:lvl4pPr>
            <a:lvl5pPr indent="0" lvl="4">
              <a:spcBef>
                <a:spcPts val="0"/>
              </a:spcBef>
              <a:spcAft>
                <a:spcPts val="0"/>
              </a:spcAft>
              <a:buSzPts val="1400"/>
              <a:buFont typeface="Arial"/>
              <a:buNone/>
              <a:defRPr sz="1800"/>
            </a:lvl5pPr>
            <a:lvl6pPr indent="0" lvl="5">
              <a:spcBef>
                <a:spcPts val="0"/>
              </a:spcBef>
              <a:spcAft>
                <a:spcPts val="0"/>
              </a:spcAft>
              <a:buSzPts val="1400"/>
              <a:buFont typeface="Arial"/>
              <a:buNone/>
              <a:defRPr sz="1800"/>
            </a:lvl6pPr>
            <a:lvl7pPr indent="0" lvl="6">
              <a:spcBef>
                <a:spcPts val="0"/>
              </a:spcBef>
              <a:spcAft>
                <a:spcPts val="0"/>
              </a:spcAft>
              <a:buSzPts val="1400"/>
              <a:buFont typeface="Arial"/>
              <a:buNone/>
              <a:defRPr sz="1800"/>
            </a:lvl7pPr>
            <a:lvl8pPr indent="0" lvl="7">
              <a:spcBef>
                <a:spcPts val="0"/>
              </a:spcBef>
              <a:spcAft>
                <a:spcPts val="0"/>
              </a:spcAft>
              <a:buSzPts val="1400"/>
              <a:buFont typeface="Arial"/>
              <a:buNone/>
              <a:defRPr sz="1800"/>
            </a:lvl8pPr>
            <a:lvl9pPr indent="0" lvl="8">
              <a:spcBef>
                <a:spcPts val="0"/>
              </a:spcBef>
              <a:spcAft>
                <a:spcPts val="0"/>
              </a:spcAft>
              <a:buSzPts val="1400"/>
              <a:buFont typeface="Arial"/>
              <a:buNone/>
              <a:defRPr sz="1800"/>
            </a:lvl9pPr>
          </a:lstStyle>
          <a:p/>
        </p:txBody>
      </p:sp>
      <p:sp>
        <p:nvSpPr>
          <p:cNvPr id="70" name="Shape 70"/>
          <p:cNvSpPr txBox="1"/>
          <p:nvPr>
            <p:ph idx="1" type="body"/>
          </p:nvPr>
        </p:nvSpPr>
        <p:spPr>
          <a:xfrm rot="5400000">
            <a:off x="2309018" y="-251619"/>
            <a:ext cx="4525963" cy="8229600"/>
          </a:xfrm>
          <a:prstGeom prst="rect">
            <a:avLst/>
          </a:prstGeom>
          <a:noFill/>
          <a:ln>
            <a:noFill/>
          </a:ln>
        </p:spPr>
        <p:txBody>
          <a:bodyPr anchorCtr="0" anchor="t" bIns="91425" lIns="91425" spcFirstLastPara="1" rIns="91425" wrap="square" tIns="91425"/>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71" name="Shape 71"/>
          <p:cNvSpPr txBox="1"/>
          <p:nvPr>
            <p:ph idx="10" type="dt"/>
          </p:nvPr>
        </p:nvSpPr>
        <p:spPr>
          <a:xfrm>
            <a:off x="457200" y="6356350"/>
            <a:ext cx="2133600" cy="365125"/>
          </a:xfrm>
          <a:prstGeom prst="rect">
            <a:avLst/>
          </a:prstGeom>
          <a:noFill/>
          <a:ln>
            <a:noFill/>
          </a:ln>
        </p:spPr>
        <p:txBody>
          <a:bodyPr anchorCtr="0" anchor="ctr" bIns="91425" lIns="91425" spcFirstLastPara="1" rIns="91425" wrap="square" tIns="91425"/>
          <a:lstStyle>
            <a:lvl1pPr indent="0" lvl="0" marL="0" marR="0" rtl="0" algn="l">
              <a:lnSpc>
                <a:spcPct val="100000"/>
              </a:lnSpc>
              <a:spcBef>
                <a:spcPts val="0"/>
              </a:spcBef>
              <a:spcAft>
                <a:spcPts val="0"/>
              </a:spcAft>
              <a:buClr>
                <a:srgbClr val="888888"/>
              </a:buClr>
              <a:buSzPts val="1400"/>
              <a:buFont typeface="Arial"/>
              <a:buNone/>
              <a:defRPr b="0" i="0" sz="1200" u="none" cap="none" strike="noStrike">
                <a:solidFill>
                  <a:srgbClr val="888888"/>
                </a:solidFill>
                <a:latin typeface="Arial"/>
                <a:ea typeface="Arial"/>
                <a:cs typeface="Arial"/>
                <a:sym typeface="Arial"/>
              </a:defRPr>
            </a:lvl1pPr>
            <a:lvl2pPr indent="0" lvl="1" marL="4572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72" name="Shape 72"/>
          <p:cNvSpPr txBox="1"/>
          <p:nvPr>
            <p:ph idx="11" type="ftr"/>
          </p:nvPr>
        </p:nvSpPr>
        <p:spPr>
          <a:xfrm>
            <a:off x="3124200" y="6356350"/>
            <a:ext cx="2895600" cy="365125"/>
          </a:xfrm>
          <a:prstGeom prst="rect">
            <a:avLst/>
          </a:prstGeom>
          <a:noFill/>
          <a:ln>
            <a:noFill/>
          </a:ln>
        </p:spPr>
        <p:txBody>
          <a:bodyPr anchorCtr="0" anchor="ctr" bIns="91425" lIns="91425" spcFirstLastPara="1" rIns="91425" wrap="square" tIns="91425"/>
          <a:lstStyle>
            <a:lvl1pPr indent="0" lvl="0" marL="0" marR="0" rtl="0" algn="ctr">
              <a:lnSpc>
                <a:spcPct val="100000"/>
              </a:lnSpc>
              <a:spcBef>
                <a:spcPts val="0"/>
              </a:spcBef>
              <a:spcAft>
                <a:spcPts val="0"/>
              </a:spcAft>
              <a:buClr>
                <a:srgbClr val="888888"/>
              </a:buClr>
              <a:buSzPts val="1400"/>
              <a:buFont typeface="Arial"/>
              <a:buNone/>
              <a:defRPr b="0" i="0" sz="1200" u="none" cap="none" strike="noStrike">
                <a:solidFill>
                  <a:srgbClr val="888888"/>
                </a:solidFill>
                <a:latin typeface="Arial"/>
                <a:ea typeface="Arial"/>
                <a:cs typeface="Arial"/>
                <a:sym typeface="Arial"/>
              </a:defRPr>
            </a:lvl1pPr>
            <a:lvl2pPr indent="0" lvl="1" marL="4572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73" name="Shape 7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88888"/>
              </a:buClr>
              <a:buSzPts val="1200"/>
              <a:buFont typeface="Arial"/>
              <a:buNone/>
            </a:pPr>
            <a:fld id="{00000000-1234-1234-1234-123412341234}" type="slidenum">
              <a:rPr b="0" i="0" lang="en-US" sz="1200" u="none" cap="none" strike="noStrike">
                <a:solidFill>
                  <a:srgbClr val="888888"/>
                </a:solidFill>
                <a:latin typeface="Arial"/>
                <a:ea typeface="Arial"/>
                <a:cs typeface="Arial"/>
                <a:sym typeface="Arial"/>
              </a:rPr>
              <a:t>‹#›</a:t>
            </a:fld>
            <a:endParaRPr b="0" i="0" sz="1200" u="none" cap="none" strike="noStrike">
              <a:solidFill>
                <a:srgbClr val="888888"/>
              </a:solidFill>
              <a:latin typeface="Arial"/>
              <a:ea typeface="Arial"/>
              <a:cs typeface="Arial"/>
              <a:sym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vertTitleAndTx">
  <p:cSld name="세로 제목 및 텍스트">
    <p:spTree>
      <p:nvGrpSpPr>
        <p:cNvPr id="74" name="Shape 74"/>
        <p:cNvGrpSpPr/>
        <p:nvPr/>
      </p:nvGrpSpPr>
      <p:grpSpPr>
        <a:xfrm>
          <a:off x="0" y="0"/>
          <a:ext cx="0" cy="0"/>
          <a:chOff x="0" y="0"/>
          <a:chExt cx="0" cy="0"/>
        </a:xfrm>
      </p:grpSpPr>
      <p:sp>
        <p:nvSpPr>
          <p:cNvPr id="75" name="Shape 75"/>
          <p:cNvSpPr txBox="1"/>
          <p:nvPr>
            <p:ph type="title"/>
          </p:nvPr>
        </p:nvSpPr>
        <p:spPr>
          <a:xfrm rot="5400000">
            <a:off x="4732337" y="2171700"/>
            <a:ext cx="5851525" cy="2057400"/>
          </a:xfrm>
          <a:prstGeom prst="rect">
            <a:avLst/>
          </a:prstGeom>
          <a:noFill/>
          <a:ln>
            <a:noFill/>
          </a:ln>
        </p:spPr>
        <p:txBody>
          <a:bodyPr anchorCtr="0" anchor="ctr" bIns="91425" lIns="91425" spcFirstLastPara="1" rIns="91425" wrap="square" tIns="91425"/>
          <a:lstStyle>
            <a:lvl1pPr indent="0" lvl="0" marL="0" marR="0" rtl="0" algn="ctr">
              <a:lnSpc>
                <a:spcPct val="100000"/>
              </a:lnSpc>
              <a:spcBef>
                <a:spcPts val="0"/>
              </a:spcBef>
              <a:spcAft>
                <a:spcPts val="0"/>
              </a:spcAft>
              <a:buClr>
                <a:schemeClr val="dk1"/>
              </a:buClr>
              <a:buSzPts val="4400"/>
              <a:buFont typeface="Arial"/>
              <a:buNone/>
              <a:defRPr b="0" i="0" sz="4400" u="none" cap="none" strike="noStrike">
                <a:solidFill>
                  <a:schemeClr val="dk1"/>
                </a:solidFill>
                <a:latin typeface="Arial"/>
                <a:ea typeface="Arial"/>
                <a:cs typeface="Arial"/>
                <a:sym typeface="Arial"/>
              </a:defRPr>
            </a:lvl1pPr>
            <a:lvl2pPr indent="0" lvl="1">
              <a:spcBef>
                <a:spcPts val="0"/>
              </a:spcBef>
              <a:spcAft>
                <a:spcPts val="0"/>
              </a:spcAft>
              <a:buSzPts val="1400"/>
              <a:buFont typeface="Arial"/>
              <a:buNone/>
              <a:defRPr sz="1800"/>
            </a:lvl2pPr>
            <a:lvl3pPr indent="0" lvl="2">
              <a:spcBef>
                <a:spcPts val="0"/>
              </a:spcBef>
              <a:spcAft>
                <a:spcPts val="0"/>
              </a:spcAft>
              <a:buSzPts val="1400"/>
              <a:buFont typeface="Arial"/>
              <a:buNone/>
              <a:defRPr sz="1800"/>
            </a:lvl3pPr>
            <a:lvl4pPr indent="0" lvl="3">
              <a:spcBef>
                <a:spcPts val="0"/>
              </a:spcBef>
              <a:spcAft>
                <a:spcPts val="0"/>
              </a:spcAft>
              <a:buSzPts val="1400"/>
              <a:buFont typeface="Arial"/>
              <a:buNone/>
              <a:defRPr sz="1800"/>
            </a:lvl4pPr>
            <a:lvl5pPr indent="0" lvl="4">
              <a:spcBef>
                <a:spcPts val="0"/>
              </a:spcBef>
              <a:spcAft>
                <a:spcPts val="0"/>
              </a:spcAft>
              <a:buSzPts val="1400"/>
              <a:buFont typeface="Arial"/>
              <a:buNone/>
              <a:defRPr sz="1800"/>
            </a:lvl5pPr>
            <a:lvl6pPr indent="0" lvl="5">
              <a:spcBef>
                <a:spcPts val="0"/>
              </a:spcBef>
              <a:spcAft>
                <a:spcPts val="0"/>
              </a:spcAft>
              <a:buSzPts val="1400"/>
              <a:buFont typeface="Arial"/>
              <a:buNone/>
              <a:defRPr sz="1800"/>
            </a:lvl6pPr>
            <a:lvl7pPr indent="0" lvl="6">
              <a:spcBef>
                <a:spcPts val="0"/>
              </a:spcBef>
              <a:spcAft>
                <a:spcPts val="0"/>
              </a:spcAft>
              <a:buSzPts val="1400"/>
              <a:buFont typeface="Arial"/>
              <a:buNone/>
              <a:defRPr sz="1800"/>
            </a:lvl7pPr>
            <a:lvl8pPr indent="0" lvl="7">
              <a:spcBef>
                <a:spcPts val="0"/>
              </a:spcBef>
              <a:spcAft>
                <a:spcPts val="0"/>
              </a:spcAft>
              <a:buSzPts val="1400"/>
              <a:buFont typeface="Arial"/>
              <a:buNone/>
              <a:defRPr sz="1800"/>
            </a:lvl8pPr>
            <a:lvl9pPr indent="0" lvl="8">
              <a:spcBef>
                <a:spcPts val="0"/>
              </a:spcBef>
              <a:spcAft>
                <a:spcPts val="0"/>
              </a:spcAft>
              <a:buSzPts val="1400"/>
              <a:buFont typeface="Arial"/>
              <a:buNone/>
              <a:defRPr sz="1800"/>
            </a:lvl9pPr>
          </a:lstStyle>
          <a:p/>
        </p:txBody>
      </p:sp>
      <p:sp>
        <p:nvSpPr>
          <p:cNvPr id="76" name="Shape 76"/>
          <p:cNvSpPr txBox="1"/>
          <p:nvPr>
            <p:ph idx="1" type="body"/>
          </p:nvPr>
        </p:nvSpPr>
        <p:spPr>
          <a:xfrm rot="5400000">
            <a:off x="541338" y="190501"/>
            <a:ext cx="5851525" cy="6019800"/>
          </a:xfrm>
          <a:prstGeom prst="rect">
            <a:avLst/>
          </a:prstGeom>
          <a:noFill/>
          <a:ln>
            <a:noFill/>
          </a:ln>
        </p:spPr>
        <p:txBody>
          <a:bodyPr anchorCtr="0" anchor="t" bIns="91425" lIns="91425" spcFirstLastPara="1" rIns="91425" wrap="square" tIns="91425"/>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77" name="Shape 77"/>
          <p:cNvSpPr txBox="1"/>
          <p:nvPr>
            <p:ph idx="10" type="dt"/>
          </p:nvPr>
        </p:nvSpPr>
        <p:spPr>
          <a:xfrm>
            <a:off x="457200" y="6356350"/>
            <a:ext cx="2133600" cy="365125"/>
          </a:xfrm>
          <a:prstGeom prst="rect">
            <a:avLst/>
          </a:prstGeom>
          <a:noFill/>
          <a:ln>
            <a:noFill/>
          </a:ln>
        </p:spPr>
        <p:txBody>
          <a:bodyPr anchorCtr="0" anchor="ctr" bIns="91425" lIns="91425" spcFirstLastPara="1" rIns="91425" wrap="square" tIns="91425"/>
          <a:lstStyle>
            <a:lvl1pPr indent="0" lvl="0" marL="0" marR="0" rtl="0" algn="l">
              <a:lnSpc>
                <a:spcPct val="100000"/>
              </a:lnSpc>
              <a:spcBef>
                <a:spcPts val="0"/>
              </a:spcBef>
              <a:spcAft>
                <a:spcPts val="0"/>
              </a:spcAft>
              <a:buClr>
                <a:srgbClr val="888888"/>
              </a:buClr>
              <a:buSzPts val="1400"/>
              <a:buFont typeface="Arial"/>
              <a:buNone/>
              <a:defRPr b="0" i="0" sz="1200" u="none" cap="none" strike="noStrike">
                <a:solidFill>
                  <a:srgbClr val="888888"/>
                </a:solidFill>
                <a:latin typeface="Arial"/>
                <a:ea typeface="Arial"/>
                <a:cs typeface="Arial"/>
                <a:sym typeface="Arial"/>
              </a:defRPr>
            </a:lvl1pPr>
            <a:lvl2pPr indent="0" lvl="1" marL="4572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78" name="Shape 78"/>
          <p:cNvSpPr txBox="1"/>
          <p:nvPr>
            <p:ph idx="11" type="ftr"/>
          </p:nvPr>
        </p:nvSpPr>
        <p:spPr>
          <a:xfrm>
            <a:off x="3124200" y="6356350"/>
            <a:ext cx="2895600" cy="365125"/>
          </a:xfrm>
          <a:prstGeom prst="rect">
            <a:avLst/>
          </a:prstGeom>
          <a:noFill/>
          <a:ln>
            <a:noFill/>
          </a:ln>
        </p:spPr>
        <p:txBody>
          <a:bodyPr anchorCtr="0" anchor="ctr" bIns="91425" lIns="91425" spcFirstLastPara="1" rIns="91425" wrap="square" tIns="91425"/>
          <a:lstStyle>
            <a:lvl1pPr indent="0" lvl="0" marL="0" marR="0" rtl="0" algn="ctr">
              <a:lnSpc>
                <a:spcPct val="100000"/>
              </a:lnSpc>
              <a:spcBef>
                <a:spcPts val="0"/>
              </a:spcBef>
              <a:spcAft>
                <a:spcPts val="0"/>
              </a:spcAft>
              <a:buClr>
                <a:srgbClr val="888888"/>
              </a:buClr>
              <a:buSzPts val="1400"/>
              <a:buFont typeface="Arial"/>
              <a:buNone/>
              <a:defRPr b="0" i="0" sz="1200" u="none" cap="none" strike="noStrike">
                <a:solidFill>
                  <a:srgbClr val="888888"/>
                </a:solidFill>
                <a:latin typeface="Arial"/>
                <a:ea typeface="Arial"/>
                <a:cs typeface="Arial"/>
                <a:sym typeface="Arial"/>
              </a:defRPr>
            </a:lvl1pPr>
            <a:lvl2pPr indent="0" lvl="1" marL="4572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79" name="Shape 7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88888"/>
              </a:buClr>
              <a:buSzPts val="1200"/>
              <a:buFont typeface="Arial"/>
              <a:buNone/>
            </a:pPr>
            <a:fld id="{00000000-1234-1234-1234-123412341234}" type="slidenum">
              <a:rPr b="0" i="0" lang="en-US" sz="1200" u="none" cap="none" strike="noStrike">
                <a:solidFill>
                  <a:srgbClr val="888888"/>
                </a:solidFill>
                <a:latin typeface="Arial"/>
                <a:ea typeface="Arial"/>
                <a:cs typeface="Arial"/>
                <a:sym typeface="Arial"/>
              </a:rPr>
              <a:t>‹#›</a:t>
            </a:fld>
            <a:endParaRPr b="0" i="0" sz="1200" u="none" cap="none" strike="noStrike">
              <a:solidFill>
                <a:srgbClr val="888888"/>
              </a:solidFill>
              <a:latin typeface="Arial"/>
              <a:ea typeface="Arial"/>
              <a:cs typeface="Arial"/>
              <a:sym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obj">
  <p:cSld name="제목 및 내용">
    <p:spTree>
      <p:nvGrpSpPr>
        <p:cNvPr id="86" name="Shape 86"/>
        <p:cNvGrpSpPr/>
        <p:nvPr/>
      </p:nvGrpSpPr>
      <p:grpSpPr>
        <a:xfrm>
          <a:off x="0" y="0"/>
          <a:ext cx="0" cy="0"/>
          <a:chOff x="0" y="0"/>
          <a:chExt cx="0" cy="0"/>
        </a:xfrm>
      </p:grpSpPr>
      <p:sp>
        <p:nvSpPr>
          <p:cNvPr id="87" name="Shape 87"/>
          <p:cNvSpPr txBox="1"/>
          <p:nvPr>
            <p:ph type="title"/>
          </p:nvPr>
        </p:nvSpPr>
        <p:spPr>
          <a:xfrm>
            <a:off x="457200" y="274638"/>
            <a:ext cx="8229600" cy="1143000"/>
          </a:xfrm>
          <a:prstGeom prst="rect">
            <a:avLst/>
          </a:prstGeom>
          <a:noFill/>
          <a:ln>
            <a:noFill/>
          </a:ln>
        </p:spPr>
        <p:txBody>
          <a:bodyPr anchorCtr="0" anchor="ctr" bIns="91425" lIns="91425" spcFirstLastPara="1" rIns="91425" wrap="square" tIns="91425"/>
          <a:lstStyle>
            <a:lvl1pPr indent="0" lvl="0" marL="0" marR="0" rtl="0" algn="ctr">
              <a:spcBef>
                <a:spcPts val="0"/>
              </a:spcBef>
              <a:spcAft>
                <a:spcPts val="0"/>
              </a:spcAft>
              <a:buClr>
                <a:schemeClr val="dk1"/>
              </a:buClr>
              <a:buSzPts val="4400"/>
              <a:buFont typeface="Arial"/>
              <a:buNone/>
              <a:defRPr b="0" i="0" sz="4400" u="none" cap="none" strike="noStrike">
                <a:solidFill>
                  <a:schemeClr val="dk1"/>
                </a:solidFill>
                <a:latin typeface="Arial"/>
                <a:ea typeface="Arial"/>
                <a:cs typeface="Arial"/>
                <a:sym typeface="Arial"/>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88" name="Shape 88"/>
          <p:cNvSpPr txBox="1"/>
          <p:nvPr>
            <p:ph idx="1" type="body"/>
          </p:nvPr>
        </p:nvSpPr>
        <p:spPr>
          <a:xfrm>
            <a:off x="457200" y="1600200"/>
            <a:ext cx="8229600" cy="4526100"/>
          </a:xfrm>
          <a:prstGeom prst="rect">
            <a:avLst/>
          </a:prstGeom>
          <a:noFill/>
          <a:ln>
            <a:noFill/>
          </a:ln>
        </p:spPr>
        <p:txBody>
          <a:bodyPr anchorCtr="0" anchor="t" bIns="91425" lIns="91425" spcFirstLastPara="1" rIns="91425" wrap="square" tIns="91425"/>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9" name="Shape 89"/>
          <p:cNvSpPr txBox="1"/>
          <p:nvPr>
            <p:ph idx="10" type="dt"/>
          </p:nvPr>
        </p:nvSpPr>
        <p:spPr>
          <a:xfrm>
            <a:off x="457200" y="6356350"/>
            <a:ext cx="2133600" cy="365100"/>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b="0" i="0" sz="1200" u="none" cap="none" strike="noStrike">
                <a:solidFill>
                  <a:srgbClr val="888888"/>
                </a:solidFill>
                <a:latin typeface="Arial"/>
                <a:ea typeface="Arial"/>
                <a:cs typeface="Arial"/>
                <a:sym typeface="Arial"/>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0" name="Shape 90"/>
          <p:cNvSpPr txBox="1"/>
          <p:nvPr>
            <p:ph idx="11" type="ftr"/>
          </p:nvPr>
        </p:nvSpPr>
        <p:spPr>
          <a:xfrm>
            <a:off x="3124200" y="6356350"/>
            <a:ext cx="2895600" cy="365100"/>
          </a:xfrm>
          <a:prstGeom prst="rect">
            <a:avLst/>
          </a:prstGeom>
          <a:noFill/>
          <a:ln>
            <a:noFill/>
          </a:ln>
        </p:spPr>
        <p:txBody>
          <a:bodyPr anchorCtr="0" anchor="ctr" bIns="91425" lIns="91425" spcFirstLastPara="1" rIns="91425" wrap="square" tIns="91425"/>
          <a:lstStyle>
            <a:lvl1pPr indent="0" lvl="0" marL="0" marR="0" rtl="0" algn="ctr">
              <a:spcBef>
                <a:spcPts val="0"/>
              </a:spcBef>
              <a:spcAft>
                <a:spcPts val="0"/>
              </a:spcAft>
              <a:buSzPts val="1400"/>
              <a:buNone/>
              <a:defRPr b="0" i="0" sz="1200" u="none" cap="none" strike="noStrike">
                <a:solidFill>
                  <a:srgbClr val="888888"/>
                </a:solidFill>
                <a:latin typeface="Arial"/>
                <a:ea typeface="Arial"/>
                <a:cs typeface="Arial"/>
                <a:sym typeface="Arial"/>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1" name="Shape 91"/>
          <p:cNvSpPr txBox="1"/>
          <p:nvPr>
            <p:ph idx="12" type="sldNum"/>
          </p:nvPr>
        </p:nvSpPr>
        <p:spPr>
          <a:xfrm>
            <a:off x="6553200" y="6356350"/>
            <a:ext cx="2133600" cy="365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b="0" i="0" lang="en-US" sz="1800" u="none" cap="none" strike="noStrike">
                <a:solidFill>
                  <a:schemeClr val="dk1"/>
                </a:solidFill>
                <a:latin typeface="Arial"/>
                <a:ea typeface="Arial"/>
                <a:cs typeface="Arial"/>
                <a:sym typeface="Arial"/>
              </a:rPr>
              <a:t>‹#›</a:t>
            </a:fld>
            <a:endParaRPr sz="1800">
              <a:solidFill>
                <a:schemeClr val="dk1"/>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
  <p:cSld name="제목 슬라이드">
    <p:spTree>
      <p:nvGrpSpPr>
        <p:cNvPr id="92" name="Shape 92"/>
        <p:cNvGrpSpPr/>
        <p:nvPr/>
      </p:nvGrpSpPr>
      <p:grpSpPr>
        <a:xfrm>
          <a:off x="0" y="0"/>
          <a:ext cx="0" cy="0"/>
          <a:chOff x="0" y="0"/>
          <a:chExt cx="0" cy="0"/>
        </a:xfrm>
      </p:grpSpPr>
      <p:sp>
        <p:nvSpPr>
          <p:cNvPr id="93" name="Shape 93"/>
          <p:cNvSpPr txBox="1"/>
          <p:nvPr>
            <p:ph type="ctrTitle"/>
          </p:nvPr>
        </p:nvSpPr>
        <p:spPr>
          <a:xfrm>
            <a:off x="685800" y="2130425"/>
            <a:ext cx="7772400" cy="1470000"/>
          </a:xfrm>
          <a:prstGeom prst="rect">
            <a:avLst/>
          </a:prstGeom>
          <a:noFill/>
          <a:ln>
            <a:noFill/>
          </a:ln>
        </p:spPr>
        <p:txBody>
          <a:bodyPr anchorCtr="0" anchor="ctr" bIns="91425" lIns="91425" spcFirstLastPara="1" rIns="91425" wrap="square" tIns="91425"/>
          <a:lstStyle>
            <a:lvl1pPr indent="0" lvl="0" marL="0" marR="0" rtl="0" algn="ctr">
              <a:spcBef>
                <a:spcPts val="0"/>
              </a:spcBef>
              <a:spcAft>
                <a:spcPts val="0"/>
              </a:spcAft>
              <a:buClr>
                <a:schemeClr val="dk1"/>
              </a:buClr>
              <a:buSzPts val="4400"/>
              <a:buFont typeface="Arial"/>
              <a:buNone/>
              <a:defRPr b="0" i="0" sz="4400" u="none" cap="none" strike="noStrike">
                <a:solidFill>
                  <a:schemeClr val="dk1"/>
                </a:solidFill>
                <a:latin typeface="Arial"/>
                <a:ea typeface="Arial"/>
                <a:cs typeface="Arial"/>
                <a:sym typeface="Arial"/>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94" name="Shape 94"/>
          <p:cNvSpPr txBox="1"/>
          <p:nvPr>
            <p:ph idx="1" type="subTitle"/>
          </p:nvPr>
        </p:nvSpPr>
        <p:spPr>
          <a:xfrm>
            <a:off x="1371600" y="3886200"/>
            <a:ext cx="6400800" cy="1752600"/>
          </a:xfrm>
          <a:prstGeom prst="rect">
            <a:avLst/>
          </a:prstGeom>
          <a:noFill/>
          <a:ln>
            <a:noFill/>
          </a:ln>
        </p:spPr>
        <p:txBody>
          <a:bodyPr anchorCtr="0" anchor="t" bIns="91425" lIns="91425" spcFirstLastPara="1" rIns="91425" wrap="square" tIns="91425"/>
          <a:lstStyle>
            <a:lvl1pPr indent="0" lvl="0" marL="0" marR="0" rtl="0" algn="ctr">
              <a:spcBef>
                <a:spcPts val="640"/>
              </a:spcBef>
              <a:spcAft>
                <a:spcPts val="0"/>
              </a:spcAft>
              <a:buClr>
                <a:srgbClr val="888888"/>
              </a:buClr>
              <a:buSzPts val="3200"/>
              <a:buFont typeface="Arial"/>
              <a:buNone/>
              <a:defRPr b="0" i="0" sz="3200" u="none" cap="none" strike="noStrike">
                <a:solidFill>
                  <a:srgbClr val="888888"/>
                </a:solidFill>
                <a:latin typeface="Arial"/>
                <a:ea typeface="Arial"/>
                <a:cs typeface="Arial"/>
                <a:sym typeface="Arial"/>
              </a:defRPr>
            </a:lvl1pPr>
            <a:lvl2pPr indent="0" lvl="1" marL="457200" marR="0" rtl="0" algn="ctr">
              <a:spcBef>
                <a:spcPts val="560"/>
              </a:spcBef>
              <a:spcAft>
                <a:spcPts val="0"/>
              </a:spcAft>
              <a:buClr>
                <a:srgbClr val="888888"/>
              </a:buClr>
              <a:buSzPts val="2800"/>
              <a:buFont typeface="Arial"/>
              <a:buNone/>
              <a:defRPr b="0" i="0" sz="2800" u="none" cap="none" strike="noStrike">
                <a:solidFill>
                  <a:srgbClr val="888888"/>
                </a:solidFill>
                <a:latin typeface="Arial"/>
                <a:ea typeface="Arial"/>
                <a:cs typeface="Arial"/>
                <a:sym typeface="Arial"/>
              </a:defRPr>
            </a:lvl2pPr>
            <a:lvl3pPr indent="0" lvl="2" marL="914400" marR="0" rtl="0" algn="ctr">
              <a:spcBef>
                <a:spcPts val="480"/>
              </a:spcBef>
              <a:spcAft>
                <a:spcPts val="0"/>
              </a:spcAft>
              <a:buClr>
                <a:srgbClr val="888888"/>
              </a:buClr>
              <a:buSzPts val="2400"/>
              <a:buFont typeface="Arial"/>
              <a:buNone/>
              <a:defRPr b="0" i="0" sz="2400" u="none" cap="none" strike="noStrike">
                <a:solidFill>
                  <a:srgbClr val="888888"/>
                </a:solidFill>
                <a:latin typeface="Arial"/>
                <a:ea typeface="Arial"/>
                <a:cs typeface="Arial"/>
                <a:sym typeface="Arial"/>
              </a:defRPr>
            </a:lvl3pPr>
            <a:lvl4pPr indent="0" lvl="3" marL="1371600"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4pPr>
            <a:lvl5pPr indent="0" lvl="4" marL="1828800"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5pPr>
            <a:lvl6pPr indent="0" lvl="5" marL="2286000"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6pPr>
            <a:lvl7pPr indent="0" lvl="6" marL="2743200"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7pPr>
            <a:lvl8pPr indent="0" lvl="7" marL="3200400"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8pPr>
            <a:lvl9pPr indent="0" lvl="8" marL="3657600"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9pPr>
          </a:lstStyle>
          <a:p/>
        </p:txBody>
      </p:sp>
      <p:sp>
        <p:nvSpPr>
          <p:cNvPr id="95" name="Shape 95"/>
          <p:cNvSpPr txBox="1"/>
          <p:nvPr>
            <p:ph idx="10" type="dt"/>
          </p:nvPr>
        </p:nvSpPr>
        <p:spPr>
          <a:xfrm>
            <a:off x="457200" y="6356350"/>
            <a:ext cx="2133600" cy="365100"/>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sz="1200">
                <a:solidFill>
                  <a:srgbClr val="888888"/>
                </a:solidFill>
                <a:latin typeface="Arial"/>
                <a:ea typeface="Arial"/>
                <a:cs typeface="Arial"/>
                <a:sym typeface="Arial"/>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6" name="Shape 96"/>
          <p:cNvSpPr txBox="1"/>
          <p:nvPr>
            <p:ph idx="11" type="ftr"/>
          </p:nvPr>
        </p:nvSpPr>
        <p:spPr>
          <a:xfrm>
            <a:off x="3124200" y="6356350"/>
            <a:ext cx="2895600" cy="365100"/>
          </a:xfrm>
          <a:prstGeom prst="rect">
            <a:avLst/>
          </a:prstGeom>
          <a:noFill/>
          <a:ln>
            <a:noFill/>
          </a:ln>
        </p:spPr>
        <p:txBody>
          <a:bodyPr anchorCtr="0" anchor="ctr" bIns="91425" lIns="91425" spcFirstLastPara="1" rIns="91425" wrap="square" tIns="91425"/>
          <a:lstStyle>
            <a:lvl1pPr indent="0" lvl="0" marL="0" marR="0" rtl="0" algn="ctr">
              <a:spcBef>
                <a:spcPts val="0"/>
              </a:spcBef>
              <a:spcAft>
                <a:spcPts val="0"/>
              </a:spcAft>
              <a:buSzPts val="1400"/>
              <a:buNone/>
              <a:defRPr sz="1200">
                <a:solidFill>
                  <a:srgbClr val="888888"/>
                </a:solidFill>
                <a:latin typeface="Arial"/>
                <a:ea typeface="Arial"/>
                <a:cs typeface="Arial"/>
                <a:sym typeface="Arial"/>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7" name="Shape 97"/>
          <p:cNvSpPr txBox="1"/>
          <p:nvPr>
            <p:ph idx="12" type="sldNum"/>
          </p:nvPr>
        </p:nvSpPr>
        <p:spPr>
          <a:xfrm>
            <a:off x="6553200" y="6356350"/>
            <a:ext cx="2133600" cy="365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Arial"/>
                <a:ea typeface="Arial"/>
                <a:cs typeface="Arial"/>
                <a:sym typeface="Arial"/>
              </a:rPr>
              <a:t>‹#›</a:t>
            </a:fld>
            <a:endParaRPr sz="1800">
              <a:solidFill>
                <a:schemeClr val="dk1"/>
              </a:solidFill>
              <a:latin typeface="Arial"/>
              <a:ea typeface="Arial"/>
              <a:cs typeface="Arial"/>
              <a:sym typeface="Aria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secHead">
  <p:cSld name="구역 머리글">
    <p:spTree>
      <p:nvGrpSpPr>
        <p:cNvPr id="98" name="Shape 98"/>
        <p:cNvGrpSpPr/>
        <p:nvPr/>
      </p:nvGrpSpPr>
      <p:grpSpPr>
        <a:xfrm>
          <a:off x="0" y="0"/>
          <a:ext cx="0" cy="0"/>
          <a:chOff x="0" y="0"/>
          <a:chExt cx="0" cy="0"/>
        </a:xfrm>
      </p:grpSpPr>
      <p:sp>
        <p:nvSpPr>
          <p:cNvPr id="99" name="Shape 99"/>
          <p:cNvSpPr txBox="1"/>
          <p:nvPr>
            <p:ph type="title"/>
          </p:nvPr>
        </p:nvSpPr>
        <p:spPr>
          <a:xfrm>
            <a:off x="722313" y="4406900"/>
            <a:ext cx="7772400" cy="1362000"/>
          </a:xfrm>
          <a:prstGeom prst="rect">
            <a:avLst/>
          </a:prstGeom>
          <a:noFill/>
          <a:ln>
            <a:noFill/>
          </a:ln>
        </p:spPr>
        <p:txBody>
          <a:bodyPr anchorCtr="0" anchor="t" bIns="91425" lIns="91425" spcFirstLastPara="1" rIns="91425" wrap="square" tIns="91425"/>
          <a:lstStyle>
            <a:lvl1pPr indent="0" lvl="0" marL="0" marR="0" rtl="0" algn="l">
              <a:spcBef>
                <a:spcPts val="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100" name="Shape 100"/>
          <p:cNvSpPr txBox="1"/>
          <p:nvPr>
            <p:ph idx="1" type="body"/>
          </p:nvPr>
        </p:nvSpPr>
        <p:spPr>
          <a:xfrm>
            <a:off x="722313" y="2906713"/>
            <a:ext cx="7772400" cy="1500300"/>
          </a:xfrm>
          <a:prstGeom prst="rect">
            <a:avLst/>
          </a:prstGeom>
          <a:noFill/>
          <a:ln>
            <a:noFill/>
          </a:ln>
        </p:spPr>
        <p:txBody>
          <a:bodyPr anchorCtr="0" anchor="b" bIns="91425" lIns="91425" spcFirstLastPara="1" rIns="91425" wrap="square" tIns="91425"/>
          <a:lstStyle>
            <a:lvl1pPr indent="-228600" lvl="0" marL="457200" marR="0" rtl="0" algn="l">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1pPr>
            <a:lvl2pPr indent="-228600" lvl="1" marL="914400" marR="0" rtl="0" algn="l">
              <a:spcBef>
                <a:spcPts val="36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2pPr>
            <a:lvl3pPr indent="-228600" lvl="2" marL="1371600" marR="0" rtl="0" algn="l">
              <a:spcBef>
                <a:spcPts val="32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3pPr>
            <a:lvl4pPr indent="-228600" lvl="3" marL="1828800" marR="0" rtl="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4pPr>
            <a:lvl5pPr indent="-228600" lvl="4" marL="2286000" marR="0" rtl="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5pPr>
            <a:lvl6pPr indent="-228600" lvl="5" marL="2743200" marR="0" rtl="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6pPr>
            <a:lvl7pPr indent="-228600" lvl="6" marL="3200400" marR="0" rtl="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7pPr>
            <a:lvl8pPr indent="-228600" lvl="7" marL="3657600" marR="0" rtl="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8pPr>
            <a:lvl9pPr indent="-228600" lvl="8" marL="4114800" marR="0" rtl="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9pPr>
          </a:lstStyle>
          <a:p/>
        </p:txBody>
      </p:sp>
      <p:sp>
        <p:nvSpPr>
          <p:cNvPr id="101" name="Shape 101"/>
          <p:cNvSpPr txBox="1"/>
          <p:nvPr>
            <p:ph idx="10" type="dt"/>
          </p:nvPr>
        </p:nvSpPr>
        <p:spPr>
          <a:xfrm>
            <a:off x="457200" y="6356350"/>
            <a:ext cx="2133600" cy="365100"/>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sz="1200">
                <a:solidFill>
                  <a:srgbClr val="888888"/>
                </a:solidFill>
                <a:latin typeface="Arial"/>
                <a:ea typeface="Arial"/>
                <a:cs typeface="Arial"/>
                <a:sym typeface="Arial"/>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2" name="Shape 102"/>
          <p:cNvSpPr txBox="1"/>
          <p:nvPr>
            <p:ph idx="11" type="ftr"/>
          </p:nvPr>
        </p:nvSpPr>
        <p:spPr>
          <a:xfrm>
            <a:off x="3124200" y="6356350"/>
            <a:ext cx="2895600" cy="365100"/>
          </a:xfrm>
          <a:prstGeom prst="rect">
            <a:avLst/>
          </a:prstGeom>
          <a:noFill/>
          <a:ln>
            <a:noFill/>
          </a:ln>
        </p:spPr>
        <p:txBody>
          <a:bodyPr anchorCtr="0" anchor="ctr" bIns="91425" lIns="91425" spcFirstLastPara="1" rIns="91425" wrap="square" tIns="91425"/>
          <a:lstStyle>
            <a:lvl1pPr indent="0" lvl="0" marL="0" marR="0" rtl="0" algn="ctr">
              <a:spcBef>
                <a:spcPts val="0"/>
              </a:spcBef>
              <a:spcAft>
                <a:spcPts val="0"/>
              </a:spcAft>
              <a:buSzPts val="1400"/>
              <a:buNone/>
              <a:defRPr sz="1200">
                <a:solidFill>
                  <a:srgbClr val="888888"/>
                </a:solidFill>
                <a:latin typeface="Arial"/>
                <a:ea typeface="Arial"/>
                <a:cs typeface="Arial"/>
                <a:sym typeface="Arial"/>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3" name="Shape 103"/>
          <p:cNvSpPr txBox="1"/>
          <p:nvPr>
            <p:ph idx="12" type="sldNum"/>
          </p:nvPr>
        </p:nvSpPr>
        <p:spPr>
          <a:xfrm>
            <a:off x="6553200" y="6356350"/>
            <a:ext cx="2133600" cy="365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Arial"/>
                <a:ea typeface="Arial"/>
                <a:cs typeface="Arial"/>
                <a:sym typeface="Arial"/>
              </a:rPr>
              <a:t>‹#›</a:t>
            </a:fld>
            <a:endParaRPr sz="1800">
              <a:solidFill>
                <a:schemeClr val="dk1"/>
              </a:solidFill>
              <a:latin typeface="Arial"/>
              <a:ea typeface="Arial"/>
              <a:cs typeface="Arial"/>
              <a:sym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woObj">
  <p:cSld name="콘텐츠 2개">
    <p:spTree>
      <p:nvGrpSpPr>
        <p:cNvPr id="104" name="Shape 104"/>
        <p:cNvGrpSpPr/>
        <p:nvPr/>
      </p:nvGrpSpPr>
      <p:grpSpPr>
        <a:xfrm>
          <a:off x="0" y="0"/>
          <a:ext cx="0" cy="0"/>
          <a:chOff x="0" y="0"/>
          <a:chExt cx="0" cy="0"/>
        </a:xfrm>
      </p:grpSpPr>
      <p:sp>
        <p:nvSpPr>
          <p:cNvPr id="105" name="Shape 105"/>
          <p:cNvSpPr txBox="1"/>
          <p:nvPr>
            <p:ph type="title"/>
          </p:nvPr>
        </p:nvSpPr>
        <p:spPr>
          <a:xfrm>
            <a:off x="457200" y="274638"/>
            <a:ext cx="8229600" cy="1143000"/>
          </a:xfrm>
          <a:prstGeom prst="rect">
            <a:avLst/>
          </a:prstGeom>
          <a:noFill/>
          <a:ln>
            <a:noFill/>
          </a:ln>
        </p:spPr>
        <p:txBody>
          <a:bodyPr anchorCtr="0" anchor="ctr" bIns="91425" lIns="91425" spcFirstLastPara="1" rIns="91425" wrap="square" tIns="91425"/>
          <a:lstStyle>
            <a:lvl1pPr indent="0" lvl="0" marL="0" marR="0" rtl="0" algn="ctr">
              <a:spcBef>
                <a:spcPts val="0"/>
              </a:spcBef>
              <a:spcAft>
                <a:spcPts val="0"/>
              </a:spcAft>
              <a:buClr>
                <a:schemeClr val="dk1"/>
              </a:buClr>
              <a:buSzPts val="4400"/>
              <a:buFont typeface="Arial"/>
              <a:buNone/>
              <a:defRPr b="0" i="0" sz="4400" u="none" cap="none" strike="noStrike">
                <a:solidFill>
                  <a:schemeClr val="dk1"/>
                </a:solidFill>
                <a:latin typeface="Arial"/>
                <a:ea typeface="Arial"/>
                <a:cs typeface="Arial"/>
                <a:sym typeface="Arial"/>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106" name="Shape 106"/>
          <p:cNvSpPr txBox="1"/>
          <p:nvPr>
            <p:ph idx="1" type="body"/>
          </p:nvPr>
        </p:nvSpPr>
        <p:spPr>
          <a:xfrm>
            <a:off x="457200" y="1600200"/>
            <a:ext cx="4038600" cy="4526100"/>
          </a:xfrm>
          <a:prstGeom prst="rect">
            <a:avLst/>
          </a:prstGeom>
          <a:noFill/>
          <a:ln>
            <a:noFill/>
          </a:ln>
        </p:spPr>
        <p:txBody>
          <a:bodyPr anchorCtr="0" anchor="t" bIns="91425" lIns="91425" spcFirstLastPara="1" rIns="91425" wrap="square" tIns="91425"/>
          <a:lstStyle>
            <a:lvl1pPr indent="-406400" lvl="0" marL="4572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07" name="Shape 107"/>
          <p:cNvSpPr txBox="1"/>
          <p:nvPr>
            <p:ph idx="2" type="body"/>
          </p:nvPr>
        </p:nvSpPr>
        <p:spPr>
          <a:xfrm>
            <a:off x="4648200" y="1600200"/>
            <a:ext cx="4038600" cy="4526100"/>
          </a:xfrm>
          <a:prstGeom prst="rect">
            <a:avLst/>
          </a:prstGeom>
          <a:noFill/>
          <a:ln>
            <a:noFill/>
          </a:ln>
        </p:spPr>
        <p:txBody>
          <a:bodyPr anchorCtr="0" anchor="t" bIns="91425" lIns="91425" spcFirstLastPara="1" rIns="91425" wrap="square" tIns="91425"/>
          <a:lstStyle>
            <a:lvl1pPr indent="-406400" lvl="0" marL="4572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08" name="Shape 108"/>
          <p:cNvSpPr txBox="1"/>
          <p:nvPr>
            <p:ph idx="10" type="dt"/>
          </p:nvPr>
        </p:nvSpPr>
        <p:spPr>
          <a:xfrm>
            <a:off x="457200" y="6356350"/>
            <a:ext cx="2133600" cy="365100"/>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sz="1200">
                <a:solidFill>
                  <a:srgbClr val="888888"/>
                </a:solidFill>
                <a:latin typeface="Arial"/>
                <a:ea typeface="Arial"/>
                <a:cs typeface="Arial"/>
                <a:sym typeface="Arial"/>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9" name="Shape 109"/>
          <p:cNvSpPr txBox="1"/>
          <p:nvPr>
            <p:ph idx="11" type="ftr"/>
          </p:nvPr>
        </p:nvSpPr>
        <p:spPr>
          <a:xfrm>
            <a:off x="3124200" y="6356350"/>
            <a:ext cx="2895600" cy="365100"/>
          </a:xfrm>
          <a:prstGeom prst="rect">
            <a:avLst/>
          </a:prstGeom>
          <a:noFill/>
          <a:ln>
            <a:noFill/>
          </a:ln>
        </p:spPr>
        <p:txBody>
          <a:bodyPr anchorCtr="0" anchor="ctr" bIns="91425" lIns="91425" spcFirstLastPara="1" rIns="91425" wrap="square" tIns="91425"/>
          <a:lstStyle>
            <a:lvl1pPr indent="0" lvl="0" marL="0" marR="0" rtl="0" algn="ctr">
              <a:spcBef>
                <a:spcPts val="0"/>
              </a:spcBef>
              <a:spcAft>
                <a:spcPts val="0"/>
              </a:spcAft>
              <a:buSzPts val="1400"/>
              <a:buNone/>
              <a:defRPr sz="1200">
                <a:solidFill>
                  <a:srgbClr val="888888"/>
                </a:solidFill>
                <a:latin typeface="Arial"/>
                <a:ea typeface="Arial"/>
                <a:cs typeface="Arial"/>
                <a:sym typeface="Arial"/>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0" name="Shape 110"/>
          <p:cNvSpPr txBox="1"/>
          <p:nvPr>
            <p:ph idx="12" type="sldNum"/>
          </p:nvPr>
        </p:nvSpPr>
        <p:spPr>
          <a:xfrm>
            <a:off x="6553200" y="6356350"/>
            <a:ext cx="2133600" cy="365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Arial"/>
                <a:ea typeface="Arial"/>
                <a:cs typeface="Arial"/>
                <a:sym typeface="Arial"/>
              </a:rPr>
              <a:t>‹#›</a:t>
            </a:fld>
            <a:endParaRPr sz="1800">
              <a:solidFill>
                <a:schemeClr val="dk1"/>
              </a:solidFill>
              <a:latin typeface="Arial"/>
              <a:ea typeface="Arial"/>
              <a:cs typeface="Arial"/>
              <a:sym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woTxTwoObj">
  <p:cSld name="비교">
    <p:spTree>
      <p:nvGrpSpPr>
        <p:cNvPr id="111" name="Shape 111"/>
        <p:cNvGrpSpPr/>
        <p:nvPr/>
      </p:nvGrpSpPr>
      <p:grpSpPr>
        <a:xfrm>
          <a:off x="0" y="0"/>
          <a:ext cx="0" cy="0"/>
          <a:chOff x="0" y="0"/>
          <a:chExt cx="0" cy="0"/>
        </a:xfrm>
      </p:grpSpPr>
      <p:sp>
        <p:nvSpPr>
          <p:cNvPr id="112" name="Shape 112"/>
          <p:cNvSpPr txBox="1"/>
          <p:nvPr>
            <p:ph type="title"/>
          </p:nvPr>
        </p:nvSpPr>
        <p:spPr>
          <a:xfrm>
            <a:off x="457200" y="274638"/>
            <a:ext cx="8229600" cy="1143000"/>
          </a:xfrm>
          <a:prstGeom prst="rect">
            <a:avLst/>
          </a:prstGeom>
          <a:noFill/>
          <a:ln>
            <a:noFill/>
          </a:ln>
        </p:spPr>
        <p:txBody>
          <a:bodyPr anchorCtr="0" anchor="ctr" bIns="91425" lIns="91425" spcFirstLastPara="1" rIns="91425" wrap="square" tIns="91425"/>
          <a:lstStyle>
            <a:lvl1pPr indent="0" lvl="0" marL="0" marR="0" rtl="0" algn="ctr">
              <a:spcBef>
                <a:spcPts val="0"/>
              </a:spcBef>
              <a:spcAft>
                <a:spcPts val="0"/>
              </a:spcAft>
              <a:buClr>
                <a:schemeClr val="dk1"/>
              </a:buClr>
              <a:buSzPts val="4400"/>
              <a:buFont typeface="Arial"/>
              <a:buNone/>
              <a:defRPr b="0" i="0" sz="4400" u="none" cap="none" strike="noStrike">
                <a:solidFill>
                  <a:schemeClr val="dk1"/>
                </a:solidFill>
                <a:latin typeface="Arial"/>
                <a:ea typeface="Arial"/>
                <a:cs typeface="Arial"/>
                <a:sym typeface="Arial"/>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113" name="Shape 113"/>
          <p:cNvSpPr txBox="1"/>
          <p:nvPr>
            <p:ph idx="1" type="body"/>
          </p:nvPr>
        </p:nvSpPr>
        <p:spPr>
          <a:xfrm>
            <a:off x="457200" y="1535113"/>
            <a:ext cx="4040100" cy="639900"/>
          </a:xfrm>
          <a:prstGeom prst="rect">
            <a:avLst/>
          </a:prstGeom>
          <a:noFill/>
          <a:ln>
            <a:noFill/>
          </a:ln>
        </p:spPr>
        <p:txBody>
          <a:bodyPr anchorCtr="0" anchor="b" bIns="91425" lIns="91425" spcFirstLastPara="1" rIns="91425" wrap="square" tIns="91425"/>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114" name="Shape 114"/>
          <p:cNvSpPr txBox="1"/>
          <p:nvPr>
            <p:ph idx="2" type="body"/>
          </p:nvPr>
        </p:nvSpPr>
        <p:spPr>
          <a:xfrm>
            <a:off x="457200" y="2174875"/>
            <a:ext cx="4040100" cy="3951300"/>
          </a:xfrm>
          <a:prstGeom prst="rect">
            <a:avLst/>
          </a:prstGeom>
          <a:noFill/>
          <a:ln>
            <a:noFill/>
          </a:ln>
        </p:spPr>
        <p:txBody>
          <a:bodyPr anchorCtr="0" anchor="t" bIns="91425" lIns="91425" spcFirstLastPara="1" rIns="91425" wrap="square" tIns="91425"/>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15" name="Shape 115"/>
          <p:cNvSpPr txBox="1"/>
          <p:nvPr>
            <p:ph idx="3" type="body"/>
          </p:nvPr>
        </p:nvSpPr>
        <p:spPr>
          <a:xfrm>
            <a:off x="4645025" y="1535113"/>
            <a:ext cx="4041900" cy="639900"/>
          </a:xfrm>
          <a:prstGeom prst="rect">
            <a:avLst/>
          </a:prstGeom>
          <a:noFill/>
          <a:ln>
            <a:noFill/>
          </a:ln>
        </p:spPr>
        <p:txBody>
          <a:bodyPr anchorCtr="0" anchor="b" bIns="91425" lIns="91425" spcFirstLastPara="1" rIns="91425" wrap="square" tIns="91425"/>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116" name="Shape 116"/>
          <p:cNvSpPr txBox="1"/>
          <p:nvPr>
            <p:ph idx="4" type="body"/>
          </p:nvPr>
        </p:nvSpPr>
        <p:spPr>
          <a:xfrm>
            <a:off x="4645025" y="2174875"/>
            <a:ext cx="4041900" cy="3951300"/>
          </a:xfrm>
          <a:prstGeom prst="rect">
            <a:avLst/>
          </a:prstGeom>
          <a:noFill/>
          <a:ln>
            <a:noFill/>
          </a:ln>
        </p:spPr>
        <p:txBody>
          <a:bodyPr anchorCtr="0" anchor="t" bIns="91425" lIns="91425" spcFirstLastPara="1" rIns="91425" wrap="square" tIns="91425"/>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17" name="Shape 117"/>
          <p:cNvSpPr txBox="1"/>
          <p:nvPr>
            <p:ph idx="10" type="dt"/>
          </p:nvPr>
        </p:nvSpPr>
        <p:spPr>
          <a:xfrm>
            <a:off x="457200" y="6356350"/>
            <a:ext cx="2133600" cy="365100"/>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sz="1200">
                <a:solidFill>
                  <a:srgbClr val="888888"/>
                </a:solidFill>
                <a:latin typeface="Arial"/>
                <a:ea typeface="Arial"/>
                <a:cs typeface="Arial"/>
                <a:sym typeface="Arial"/>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8" name="Shape 118"/>
          <p:cNvSpPr txBox="1"/>
          <p:nvPr>
            <p:ph idx="11" type="ftr"/>
          </p:nvPr>
        </p:nvSpPr>
        <p:spPr>
          <a:xfrm>
            <a:off x="3124200" y="6356350"/>
            <a:ext cx="2895600" cy="365100"/>
          </a:xfrm>
          <a:prstGeom prst="rect">
            <a:avLst/>
          </a:prstGeom>
          <a:noFill/>
          <a:ln>
            <a:noFill/>
          </a:ln>
        </p:spPr>
        <p:txBody>
          <a:bodyPr anchorCtr="0" anchor="ctr" bIns="91425" lIns="91425" spcFirstLastPara="1" rIns="91425" wrap="square" tIns="91425"/>
          <a:lstStyle>
            <a:lvl1pPr indent="0" lvl="0" marL="0" marR="0" rtl="0" algn="ctr">
              <a:spcBef>
                <a:spcPts val="0"/>
              </a:spcBef>
              <a:spcAft>
                <a:spcPts val="0"/>
              </a:spcAft>
              <a:buSzPts val="1400"/>
              <a:buNone/>
              <a:defRPr sz="1200">
                <a:solidFill>
                  <a:srgbClr val="888888"/>
                </a:solidFill>
                <a:latin typeface="Arial"/>
                <a:ea typeface="Arial"/>
                <a:cs typeface="Arial"/>
                <a:sym typeface="Arial"/>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9" name="Shape 119"/>
          <p:cNvSpPr txBox="1"/>
          <p:nvPr>
            <p:ph idx="12" type="sldNum"/>
          </p:nvPr>
        </p:nvSpPr>
        <p:spPr>
          <a:xfrm>
            <a:off x="6553200" y="6356350"/>
            <a:ext cx="2133600" cy="365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Arial"/>
                <a:ea typeface="Arial"/>
                <a:cs typeface="Arial"/>
                <a:sym typeface="Arial"/>
              </a:rPr>
              <a:t>‹#›</a:t>
            </a:fld>
            <a:endParaRPr sz="1800">
              <a:solidFill>
                <a:schemeClr val="dk1"/>
              </a:solidFill>
              <a:latin typeface="Arial"/>
              <a:ea typeface="Arial"/>
              <a:cs typeface="Arial"/>
              <a:sym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Only">
  <p:cSld name="제목만">
    <p:spTree>
      <p:nvGrpSpPr>
        <p:cNvPr id="120" name="Shape 120"/>
        <p:cNvGrpSpPr/>
        <p:nvPr/>
      </p:nvGrpSpPr>
      <p:grpSpPr>
        <a:xfrm>
          <a:off x="0" y="0"/>
          <a:ext cx="0" cy="0"/>
          <a:chOff x="0" y="0"/>
          <a:chExt cx="0" cy="0"/>
        </a:xfrm>
      </p:grpSpPr>
      <p:sp>
        <p:nvSpPr>
          <p:cNvPr id="121" name="Shape 121"/>
          <p:cNvSpPr txBox="1"/>
          <p:nvPr>
            <p:ph type="title"/>
          </p:nvPr>
        </p:nvSpPr>
        <p:spPr>
          <a:xfrm>
            <a:off x="457200" y="274638"/>
            <a:ext cx="8229600" cy="1143000"/>
          </a:xfrm>
          <a:prstGeom prst="rect">
            <a:avLst/>
          </a:prstGeom>
          <a:noFill/>
          <a:ln>
            <a:noFill/>
          </a:ln>
        </p:spPr>
        <p:txBody>
          <a:bodyPr anchorCtr="0" anchor="ctr" bIns="91425" lIns="91425" spcFirstLastPara="1" rIns="91425" wrap="square" tIns="91425"/>
          <a:lstStyle>
            <a:lvl1pPr indent="0" lvl="0" marL="0" marR="0" rtl="0" algn="ctr">
              <a:spcBef>
                <a:spcPts val="0"/>
              </a:spcBef>
              <a:spcAft>
                <a:spcPts val="0"/>
              </a:spcAft>
              <a:buClr>
                <a:schemeClr val="dk1"/>
              </a:buClr>
              <a:buSzPts val="4400"/>
              <a:buFont typeface="Arial"/>
              <a:buNone/>
              <a:defRPr b="0" i="0" sz="4400" u="none" cap="none" strike="noStrike">
                <a:solidFill>
                  <a:schemeClr val="dk1"/>
                </a:solidFill>
                <a:latin typeface="Arial"/>
                <a:ea typeface="Arial"/>
                <a:cs typeface="Arial"/>
                <a:sym typeface="Arial"/>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122" name="Shape 122"/>
          <p:cNvSpPr txBox="1"/>
          <p:nvPr>
            <p:ph idx="10" type="dt"/>
          </p:nvPr>
        </p:nvSpPr>
        <p:spPr>
          <a:xfrm>
            <a:off x="457200" y="6356350"/>
            <a:ext cx="2133600" cy="365100"/>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sz="1200">
                <a:solidFill>
                  <a:srgbClr val="888888"/>
                </a:solidFill>
                <a:latin typeface="Arial"/>
                <a:ea typeface="Arial"/>
                <a:cs typeface="Arial"/>
                <a:sym typeface="Arial"/>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3" name="Shape 123"/>
          <p:cNvSpPr txBox="1"/>
          <p:nvPr>
            <p:ph idx="11" type="ftr"/>
          </p:nvPr>
        </p:nvSpPr>
        <p:spPr>
          <a:xfrm>
            <a:off x="3124200" y="6356350"/>
            <a:ext cx="2895600" cy="365100"/>
          </a:xfrm>
          <a:prstGeom prst="rect">
            <a:avLst/>
          </a:prstGeom>
          <a:noFill/>
          <a:ln>
            <a:noFill/>
          </a:ln>
        </p:spPr>
        <p:txBody>
          <a:bodyPr anchorCtr="0" anchor="ctr" bIns="91425" lIns="91425" spcFirstLastPara="1" rIns="91425" wrap="square" tIns="91425"/>
          <a:lstStyle>
            <a:lvl1pPr indent="0" lvl="0" marL="0" marR="0" rtl="0" algn="ctr">
              <a:spcBef>
                <a:spcPts val="0"/>
              </a:spcBef>
              <a:spcAft>
                <a:spcPts val="0"/>
              </a:spcAft>
              <a:buSzPts val="1400"/>
              <a:buNone/>
              <a:defRPr sz="1200">
                <a:solidFill>
                  <a:srgbClr val="888888"/>
                </a:solidFill>
                <a:latin typeface="Arial"/>
                <a:ea typeface="Arial"/>
                <a:cs typeface="Arial"/>
                <a:sym typeface="Arial"/>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4" name="Shape 124"/>
          <p:cNvSpPr txBox="1"/>
          <p:nvPr>
            <p:ph idx="12" type="sldNum"/>
          </p:nvPr>
        </p:nvSpPr>
        <p:spPr>
          <a:xfrm>
            <a:off x="6553200" y="6356350"/>
            <a:ext cx="2133600" cy="365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Arial"/>
                <a:ea typeface="Arial"/>
                <a:cs typeface="Arial"/>
                <a:sym typeface="Arial"/>
              </a:rPr>
              <a:t>‹#›</a:t>
            </a:fld>
            <a:endParaRPr sz="1800">
              <a:solidFill>
                <a:schemeClr val="dk1"/>
              </a:solidFill>
              <a:latin typeface="Arial"/>
              <a:ea typeface="Arial"/>
              <a:cs typeface="Arial"/>
              <a:sym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blank">
  <p:cSld name="빈 화면">
    <p:spTree>
      <p:nvGrpSpPr>
        <p:cNvPr id="125" name="Shape 125"/>
        <p:cNvGrpSpPr/>
        <p:nvPr/>
      </p:nvGrpSpPr>
      <p:grpSpPr>
        <a:xfrm>
          <a:off x="0" y="0"/>
          <a:ext cx="0" cy="0"/>
          <a:chOff x="0" y="0"/>
          <a:chExt cx="0" cy="0"/>
        </a:xfrm>
      </p:grpSpPr>
      <p:sp>
        <p:nvSpPr>
          <p:cNvPr id="126" name="Shape 126"/>
          <p:cNvSpPr txBox="1"/>
          <p:nvPr>
            <p:ph idx="10" type="dt"/>
          </p:nvPr>
        </p:nvSpPr>
        <p:spPr>
          <a:xfrm>
            <a:off x="457200" y="6356350"/>
            <a:ext cx="2133600" cy="365100"/>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sz="1200">
                <a:solidFill>
                  <a:srgbClr val="888888"/>
                </a:solidFill>
                <a:latin typeface="Arial"/>
                <a:ea typeface="Arial"/>
                <a:cs typeface="Arial"/>
                <a:sym typeface="Arial"/>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 name="Shape 127"/>
          <p:cNvSpPr txBox="1"/>
          <p:nvPr>
            <p:ph idx="11" type="ftr"/>
          </p:nvPr>
        </p:nvSpPr>
        <p:spPr>
          <a:xfrm>
            <a:off x="3124200" y="6356350"/>
            <a:ext cx="2895600" cy="365100"/>
          </a:xfrm>
          <a:prstGeom prst="rect">
            <a:avLst/>
          </a:prstGeom>
          <a:noFill/>
          <a:ln>
            <a:noFill/>
          </a:ln>
        </p:spPr>
        <p:txBody>
          <a:bodyPr anchorCtr="0" anchor="ctr" bIns="91425" lIns="91425" spcFirstLastPara="1" rIns="91425" wrap="square" tIns="91425"/>
          <a:lstStyle>
            <a:lvl1pPr indent="0" lvl="0" marL="0" marR="0" rtl="0" algn="ctr">
              <a:spcBef>
                <a:spcPts val="0"/>
              </a:spcBef>
              <a:spcAft>
                <a:spcPts val="0"/>
              </a:spcAft>
              <a:buSzPts val="1400"/>
              <a:buNone/>
              <a:defRPr sz="1200">
                <a:solidFill>
                  <a:srgbClr val="888888"/>
                </a:solidFill>
                <a:latin typeface="Arial"/>
                <a:ea typeface="Arial"/>
                <a:cs typeface="Arial"/>
                <a:sym typeface="Arial"/>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8" name="Shape 128"/>
          <p:cNvSpPr txBox="1"/>
          <p:nvPr>
            <p:ph idx="12" type="sldNum"/>
          </p:nvPr>
        </p:nvSpPr>
        <p:spPr>
          <a:xfrm>
            <a:off x="6553200" y="6356350"/>
            <a:ext cx="2133600" cy="365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Arial"/>
                <a:ea typeface="Arial"/>
                <a:cs typeface="Arial"/>
                <a:sym typeface="Arial"/>
              </a:rPr>
              <a:t>‹#›</a:t>
            </a:fld>
            <a:endParaRPr sz="1800">
              <a:solidFill>
                <a:schemeClr val="dk1"/>
              </a:solidFill>
              <a:latin typeface="Arial"/>
              <a:ea typeface="Arial"/>
              <a:cs typeface="Arial"/>
              <a:sym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objTx">
  <p:cSld name="캡션 있는 콘텐츠">
    <p:spTree>
      <p:nvGrpSpPr>
        <p:cNvPr id="129" name="Shape 129"/>
        <p:cNvGrpSpPr/>
        <p:nvPr/>
      </p:nvGrpSpPr>
      <p:grpSpPr>
        <a:xfrm>
          <a:off x="0" y="0"/>
          <a:ext cx="0" cy="0"/>
          <a:chOff x="0" y="0"/>
          <a:chExt cx="0" cy="0"/>
        </a:xfrm>
      </p:grpSpPr>
      <p:sp>
        <p:nvSpPr>
          <p:cNvPr id="130" name="Shape 130"/>
          <p:cNvSpPr txBox="1"/>
          <p:nvPr>
            <p:ph type="title"/>
          </p:nvPr>
        </p:nvSpPr>
        <p:spPr>
          <a:xfrm>
            <a:off x="457200" y="273050"/>
            <a:ext cx="3008400" cy="1161900"/>
          </a:xfrm>
          <a:prstGeom prst="rect">
            <a:avLst/>
          </a:prstGeom>
          <a:noFill/>
          <a:ln>
            <a:noFill/>
          </a:ln>
        </p:spPr>
        <p:txBody>
          <a:bodyPr anchorCtr="0" anchor="b" bIns="91425" lIns="91425" spcFirstLastPara="1" rIns="91425" wrap="square" tIns="91425"/>
          <a:lstStyle>
            <a:lvl1pPr indent="0" lvl="0" marL="0" marR="0" rtl="0" algn="l">
              <a:spcBef>
                <a:spcPts val="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131" name="Shape 131"/>
          <p:cNvSpPr txBox="1"/>
          <p:nvPr>
            <p:ph idx="1" type="body"/>
          </p:nvPr>
        </p:nvSpPr>
        <p:spPr>
          <a:xfrm>
            <a:off x="3575050" y="273050"/>
            <a:ext cx="5111700" cy="5853000"/>
          </a:xfrm>
          <a:prstGeom prst="rect">
            <a:avLst/>
          </a:prstGeom>
          <a:noFill/>
          <a:ln>
            <a:noFill/>
          </a:ln>
        </p:spPr>
        <p:txBody>
          <a:bodyPr anchorCtr="0" anchor="t" bIns="91425" lIns="91425" spcFirstLastPara="1" rIns="91425" wrap="square" tIns="91425"/>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32" name="Shape 132"/>
          <p:cNvSpPr txBox="1"/>
          <p:nvPr>
            <p:ph idx="2" type="body"/>
          </p:nvPr>
        </p:nvSpPr>
        <p:spPr>
          <a:xfrm>
            <a:off x="457200" y="1435100"/>
            <a:ext cx="3008400" cy="4691100"/>
          </a:xfrm>
          <a:prstGeom prst="rect">
            <a:avLst/>
          </a:prstGeom>
          <a:noFill/>
          <a:ln>
            <a:noFill/>
          </a:ln>
        </p:spPr>
        <p:txBody>
          <a:bodyPr anchorCtr="0" anchor="t" bIns="91425" lIns="91425" spcFirstLastPara="1" rIns="91425" wrap="square" tIns="91425"/>
          <a:lstStyle>
            <a:lvl1pPr indent="-228600" lvl="0" marL="4572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indent="-228600" lvl="2" marL="13716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3pPr>
            <a:lvl4pPr indent="-228600" lvl="3" marL="1828800" marR="0" rtl="0" algn="l">
              <a:spcBef>
                <a:spcPts val="18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4pPr>
            <a:lvl5pPr indent="-228600" lvl="4" marL="2286000" marR="0" rtl="0" algn="l">
              <a:spcBef>
                <a:spcPts val="18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5pPr>
            <a:lvl6pPr indent="-228600" lvl="5" marL="2743200" marR="0" rtl="0" algn="l">
              <a:spcBef>
                <a:spcPts val="18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6pPr>
            <a:lvl7pPr indent="-228600" lvl="6" marL="3200400" marR="0" rtl="0" algn="l">
              <a:spcBef>
                <a:spcPts val="18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7pPr>
            <a:lvl8pPr indent="-228600" lvl="7" marL="3657600" marR="0" rtl="0" algn="l">
              <a:spcBef>
                <a:spcPts val="18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8pPr>
            <a:lvl9pPr indent="-228600" lvl="8" marL="4114800" marR="0" rtl="0" algn="l">
              <a:spcBef>
                <a:spcPts val="18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9pPr>
          </a:lstStyle>
          <a:p/>
        </p:txBody>
      </p:sp>
      <p:sp>
        <p:nvSpPr>
          <p:cNvPr id="133" name="Shape 133"/>
          <p:cNvSpPr txBox="1"/>
          <p:nvPr>
            <p:ph idx="10" type="dt"/>
          </p:nvPr>
        </p:nvSpPr>
        <p:spPr>
          <a:xfrm>
            <a:off x="457200" y="6356350"/>
            <a:ext cx="2133600" cy="365100"/>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sz="1200">
                <a:solidFill>
                  <a:srgbClr val="888888"/>
                </a:solidFill>
                <a:latin typeface="Arial"/>
                <a:ea typeface="Arial"/>
                <a:cs typeface="Arial"/>
                <a:sym typeface="Arial"/>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4" name="Shape 134"/>
          <p:cNvSpPr txBox="1"/>
          <p:nvPr>
            <p:ph idx="11" type="ftr"/>
          </p:nvPr>
        </p:nvSpPr>
        <p:spPr>
          <a:xfrm>
            <a:off x="3124200" y="6356350"/>
            <a:ext cx="2895600" cy="365100"/>
          </a:xfrm>
          <a:prstGeom prst="rect">
            <a:avLst/>
          </a:prstGeom>
          <a:noFill/>
          <a:ln>
            <a:noFill/>
          </a:ln>
        </p:spPr>
        <p:txBody>
          <a:bodyPr anchorCtr="0" anchor="ctr" bIns="91425" lIns="91425" spcFirstLastPara="1" rIns="91425" wrap="square" tIns="91425"/>
          <a:lstStyle>
            <a:lvl1pPr indent="0" lvl="0" marL="0" marR="0" rtl="0" algn="ctr">
              <a:spcBef>
                <a:spcPts val="0"/>
              </a:spcBef>
              <a:spcAft>
                <a:spcPts val="0"/>
              </a:spcAft>
              <a:buSzPts val="1400"/>
              <a:buNone/>
              <a:defRPr sz="1200">
                <a:solidFill>
                  <a:srgbClr val="888888"/>
                </a:solidFill>
                <a:latin typeface="Arial"/>
                <a:ea typeface="Arial"/>
                <a:cs typeface="Arial"/>
                <a:sym typeface="Arial"/>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5" name="Shape 135"/>
          <p:cNvSpPr txBox="1"/>
          <p:nvPr>
            <p:ph idx="12" type="sldNum"/>
          </p:nvPr>
        </p:nvSpPr>
        <p:spPr>
          <a:xfrm>
            <a:off x="6553200" y="6356350"/>
            <a:ext cx="2133600" cy="365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Arial"/>
                <a:ea typeface="Arial"/>
                <a:cs typeface="Arial"/>
                <a:sym typeface="Arial"/>
              </a:rPr>
              <a:t>‹#›</a:t>
            </a:fld>
            <a:endParaRPr sz="1800">
              <a:solidFill>
                <a:schemeClr val="dk1"/>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obj">
  <p:cSld name="제목 및 내용">
    <p:spTree>
      <p:nvGrpSpPr>
        <p:cNvPr id="17" name="Shape 17"/>
        <p:cNvGrpSpPr/>
        <p:nvPr/>
      </p:nvGrpSpPr>
      <p:grpSpPr>
        <a:xfrm>
          <a:off x="0" y="0"/>
          <a:ext cx="0" cy="0"/>
          <a:chOff x="0" y="0"/>
          <a:chExt cx="0" cy="0"/>
        </a:xfrm>
      </p:grpSpPr>
      <p:sp>
        <p:nvSpPr>
          <p:cNvPr id="18" name="Shape 18"/>
          <p:cNvSpPr txBox="1"/>
          <p:nvPr>
            <p:ph type="title"/>
          </p:nvPr>
        </p:nvSpPr>
        <p:spPr>
          <a:xfrm>
            <a:off x="457200" y="274638"/>
            <a:ext cx="8229600" cy="1143000"/>
          </a:xfrm>
          <a:prstGeom prst="rect">
            <a:avLst/>
          </a:prstGeom>
          <a:noFill/>
          <a:ln>
            <a:noFill/>
          </a:ln>
        </p:spPr>
        <p:txBody>
          <a:bodyPr anchorCtr="0" anchor="ctr" bIns="91425" lIns="91425" spcFirstLastPara="1" rIns="91425" wrap="square" tIns="91425"/>
          <a:lstStyle>
            <a:lvl1pPr indent="0" lvl="0" marL="0" marR="0" rtl="0" algn="ctr">
              <a:lnSpc>
                <a:spcPct val="100000"/>
              </a:lnSpc>
              <a:spcBef>
                <a:spcPts val="0"/>
              </a:spcBef>
              <a:spcAft>
                <a:spcPts val="0"/>
              </a:spcAft>
              <a:buClr>
                <a:schemeClr val="dk1"/>
              </a:buClr>
              <a:buSzPts val="4400"/>
              <a:buFont typeface="Arial"/>
              <a:buNone/>
              <a:defRPr b="0" i="0" sz="4400" u="none" cap="none" strike="noStrike">
                <a:solidFill>
                  <a:schemeClr val="dk1"/>
                </a:solidFill>
                <a:latin typeface="Arial"/>
                <a:ea typeface="Arial"/>
                <a:cs typeface="Arial"/>
                <a:sym typeface="Arial"/>
              </a:defRPr>
            </a:lvl1pPr>
            <a:lvl2pPr indent="0" lvl="1">
              <a:spcBef>
                <a:spcPts val="0"/>
              </a:spcBef>
              <a:spcAft>
                <a:spcPts val="0"/>
              </a:spcAft>
              <a:buSzPts val="1400"/>
              <a:buFont typeface="Arial"/>
              <a:buNone/>
              <a:defRPr sz="1800"/>
            </a:lvl2pPr>
            <a:lvl3pPr indent="0" lvl="2">
              <a:spcBef>
                <a:spcPts val="0"/>
              </a:spcBef>
              <a:spcAft>
                <a:spcPts val="0"/>
              </a:spcAft>
              <a:buSzPts val="1400"/>
              <a:buFont typeface="Arial"/>
              <a:buNone/>
              <a:defRPr sz="1800"/>
            </a:lvl3pPr>
            <a:lvl4pPr indent="0" lvl="3">
              <a:spcBef>
                <a:spcPts val="0"/>
              </a:spcBef>
              <a:spcAft>
                <a:spcPts val="0"/>
              </a:spcAft>
              <a:buSzPts val="1400"/>
              <a:buFont typeface="Arial"/>
              <a:buNone/>
              <a:defRPr sz="1800"/>
            </a:lvl4pPr>
            <a:lvl5pPr indent="0" lvl="4">
              <a:spcBef>
                <a:spcPts val="0"/>
              </a:spcBef>
              <a:spcAft>
                <a:spcPts val="0"/>
              </a:spcAft>
              <a:buSzPts val="1400"/>
              <a:buFont typeface="Arial"/>
              <a:buNone/>
              <a:defRPr sz="1800"/>
            </a:lvl5pPr>
            <a:lvl6pPr indent="0" lvl="5">
              <a:spcBef>
                <a:spcPts val="0"/>
              </a:spcBef>
              <a:spcAft>
                <a:spcPts val="0"/>
              </a:spcAft>
              <a:buSzPts val="1400"/>
              <a:buFont typeface="Arial"/>
              <a:buNone/>
              <a:defRPr sz="1800"/>
            </a:lvl6pPr>
            <a:lvl7pPr indent="0" lvl="6">
              <a:spcBef>
                <a:spcPts val="0"/>
              </a:spcBef>
              <a:spcAft>
                <a:spcPts val="0"/>
              </a:spcAft>
              <a:buSzPts val="1400"/>
              <a:buFont typeface="Arial"/>
              <a:buNone/>
              <a:defRPr sz="1800"/>
            </a:lvl7pPr>
            <a:lvl8pPr indent="0" lvl="7">
              <a:spcBef>
                <a:spcPts val="0"/>
              </a:spcBef>
              <a:spcAft>
                <a:spcPts val="0"/>
              </a:spcAft>
              <a:buSzPts val="1400"/>
              <a:buFont typeface="Arial"/>
              <a:buNone/>
              <a:defRPr sz="1800"/>
            </a:lvl8pPr>
            <a:lvl9pPr indent="0" lvl="8">
              <a:spcBef>
                <a:spcPts val="0"/>
              </a:spcBef>
              <a:spcAft>
                <a:spcPts val="0"/>
              </a:spcAft>
              <a:buSzPts val="1400"/>
              <a:buFont typeface="Arial"/>
              <a:buNone/>
              <a:defRPr sz="1800"/>
            </a:lvl9pPr>
          </a:lstStyle>
          <a:p/>
        </p:txBody>
      </p:sp>
      <p:sp>
        <p:nvSpPr>
          <p:cNvPr id="19" name="Shape 19"/>
          <p:cNvSpPr txBox="1"/>
          <p:nvPr>
            <p:ph idx="1" type="body"/>
          </p:nvPr>
        </p:nvSpPr>
        <p:spPr>
          <a:xfrm>
            <a:off x="457200" y="1600200"/>
            <a:ext cx="8229600" cy="4525963"/>
          </a:xfrm>
          <a:prstGeom prst="rect">
            <a:avLst/>
          </a:prstGeom>
          <a:noFill/>
          <a:ln>
            <a:noFill/>
          </a:ln>
        </p:spPr>
        <p:txBody>
          <a:bodyPr anchorCtr="0" anchor="t" bIns="91425" lIns="91425" spcFirstLastPara="1" rIns="91425" wrap="square" tIns="91425"/>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0" name="Shape 20"/>
          <p:cNvSpPr txBox="1"/>
          <p:nvPr>
            <p:ph idx="10" type="dt"/>
          </p:nvPr>
        </p:nvSpPr>
        <p:spPr>
          <a:xfrm>
            <a:off x="457200" y="6356350"/>
            <a:ext cx="2133600" cy="365125"/>
          </a:xfrm>
          <a:prstGeom prst="rect">
            <a:avLst/>
          </a:prstGeom>
          <a:noFill/>
          <a:ln>
            <a:noFill/>
          </a:ln>
        </p:spPr>
        <p:txBody>
          <a:bodyPr anchorCtr="0" anchor="ctr" bIns="91425" lIns="91425" spcFirstLastPara="1" rIns="91425" wrap="square" tIns="91425"/>
          <a:lstStyle>
            <a:lvl1pPr indent="0" lvl="0" marL="0" marR="0" rtl="0" algn="l">
              <a:lnSpc>
                <a:spcPct val="100000"/>
              </a:lnSpc>
              <a:spcBef>
                <a:spcPts val="0"/>
              </a:spcBef>
              <a:spcAft>
                <a:spcPts val="0"/>
              </a:spcAft>
              <a:buClr>
                <a:srgbClr val="888888"/>
              </a:buClr>
              <a:buSzPts val="1400"/>
              <a:buFont typeface="Arial"/>
              <a:buNone/>
              <a:defRPr b="0" i="0" sz="1200" u="none" cap="none" strike="noStrike">
                <a:solidFill>
                  <a:srgbClr val="888888"/>
                </a:solidFill>
                <a:latin typeface="Arial"/>
                <a:ea typeface="Arial"/>
                <a:cs typeface="Arial"/>
                <a:sym typeface="Arial"/>
              </a:defRPr>
            </a:lvl1pPr>
            <a:lvl2pPr indent="0" lvl="1" marL="4572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21" name="Shape 21"/>
          <p:cNvSpPr txBox="1"/>
          <p:nvPr>
            <p:ph idx="11" type="ftr"/>
          </p:nvPr>
        </p:nvSpPr>
        <p:spPr>
          <a:xfrm>
            <a:off x="3124200" y="6356350"/>
            <a:ext cx="2895600" cy="365125"/>
          </a:xfrm>
          <a:prstGeom prst="rect">
            <a:avLst/>
          </a:prstGeom>
          <a:noFill/>
          <a:ln>
            <a:noFill/>
          </a:ln>
        </p:spPr>
        <p:txBody>
          <a:bodyPr anchorCtr="0" anchor="ctr" bIns="91425" lIns="91425" spcFirstLastPara="1" rIns="91425" wrap="square" tIns="91425"/>
          <a:lstStyle>
            <a:lvl1pPr indent="0" lvl="0" marL="0" marR="0" rtl="0" algn="ctr">
              <a:lnSpc>
                <a:spcPct val="100000"/>
              </a:lnSpc>
              <a:spcBef>
                <a:spcPts val="0"/>
              </a:spcBef>
              <a:spcAft>
                <a:spcPts val="0"/>
              </a:spcAft>
              <a:buClr>
                <a:srgbClr val="888888"/>
              </a:buClr>
              <a:buSzPts val="1400"/>
              <a:buFont typeface="Arial"/>
              <a:buNone/>
              <a:defRPr b="0" i="0" sz="1200" u="none" cap="none" strike="noStrike">
                <a:solidFill>
                  <a:srgbClr val="888888"/>
                </a:solidFill>
                <a:latin typeface="Arial"/>
                <a:ea typeface="Arial"/>
                <a:cs typeface="Arial"/>
                <a:sym typeface="Arial"/>
              </a:defRPr>
            </a:lvl1pPr>
            <a:lvl2pPr indent="0" lvl="1" marL="4572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22" name="Shape 2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88888"/>
              </a:buClr>
              <a:buSzPts val="1200"/>
              <a:buFont typeface="Arial"/>
              <a:buNone/>
            </a:pPr>
            <a:fld id="{00000000-1234-1234-1234-123412341234}" type="slidenum">
              <a:rPr b="0" i="0" lang="en-US" sz="1200" u="none" cap="none" strike="noStrike">
                <a:solidFill>
                  <a:srgbClr val="888888"/>
                </a:solidFill>
                <a:latin typeface="Arial"/>
                <a:ea typeface="Arial"/>
                <a:cs typeface="Arial"/>
                <a:sym typeface="Arial"/>
              </a:rPr>
              <a:t>‹#›</a:t>
            </a:fld>
            <a:endParaRPr b="0" i="0" sz="1200" u="none" cap="none" strike="noStrike">
              <a:solidFill>
                <a:srgbClr val="888888"/>
              </a:solidFill>
              <a:latin typeface="Arial"/>
              <a:ea typeface="Arial"/>
              <a:cs typeface="Arial"/>
              <a:sym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picTx">
  <p:cSld name="캡션 있는 그림">
    <p:spTree>
      <p:nvGrpSpPr>
        <p:cNvPr id="136" name="Shape 136"/>
        <p:cNvGrpSpPr/>
        <p:nvPr/>
      </p:nvGrpSpPr>
      <p:grpSpPr>
        <a:xfrm>
          <a:off x="0" y="0"/>
          <a:ext cx="0" cy="0"/>
          <a:chOff x="0" y="0"/>
          <a:chExt cx="0" cy="0"/>
        </a:xfrm>
      </p:grpSpPr>
      <p:sp>
        <p:nvSpPr>
          <p:cNvPr id="137" name="Shape 137"/>
          <p:cNvSpPr txBox="1"/>
          <p:nvPr>
            <p:ph type="title"/>
          </p:nvPr>
        </p:nvSpPr>
        <p:spPr>
          <a:xfrm>
            <a:off x="1792288" y="4800600"/>
            <a:ext cx="5486400" cy="566700"/>
          </a:xfrm>
          <a:prstGeom prst="rect">
            <a:avLst/>
          </a:prstGeom>
          <a:noFill/>
          <a:ln>
            <a:noFill/>
          </a:ln>
        </p:spPr>
        <p:txBody>
          <a:bodyPr anchorCtr="0" anchor="b" bIns="91425" lIns="91425" spcFirstLastPara="1" rIns="91425" wrap="square" tIns="91425"/>
          <a:lstStyle>
            <a:lvl1pPr indent="0" lvl="0" marL="0" marR="0" rtl="0" algn="l">
              <a:spcBef>
                <a:spcPts val="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138" name="Shape 138"/>
          <p:cNvSpPr/>
          <p:nvPr>
            <p:ph idx="2" type="pic"/>
          </p:nvPr>
        </p:nvSpPr>
        <p:spPr>
          <a:xfrm>
            <a:off x="1792288" y="612775"/>
            <a:ext cx="5486400" cy="4114800"/>
          </a:xfrm>
          <a:prstGeom prst="rect">
            <a:avLst/>
          </a:prstGeom>
          <a:noFill/>
          <a:ln>
            <a:noFill/>
          </a:ln>
        </p:spPr>
        <p:txBody>
          <a:bodyPr anchorCtr="0" anchor="t" bIns="91425" lIns="91425" spcFirstLastPara="1" rIns="91425" wrap="square" tIns="91425"/>
          <a:lstStyle>
            <a:lvl1pPr indent="0" lvl="0" marL="0" marR="0" rtl="0" algn="l">
              <a:spcBef>
                <a:spcPts val="640"/>
              </a:spcBef>
              <a:spcAft>
                <a:spcPts val="0"/>
              </a:spcAft>
              <a:buClr>
                <a:schemeClr val="dk1"/>
              </a:buClr>
              <a:buSzPts val="3200"/>
              <a:buFont typeface="Arial"/>
              <a:buNone/>
              <a:defRPr b="0" i="0" sz="3200" u="none" cap="none" strike="noStrike">
                <a:solidFill>
                  <a:schemeClr val="dk1"/>
                </a:solidFill>
                <a:latin typeface="Arial"/>
                <a:ea typeface="Arial"/>
                <a:cs typeface="Arial"/>
                <a:sym typeface="Arial"/>
              </a:defRPr>
            </a:lvl1pPr>
            <a:lvl2pPr indent="0" lvl="1" marL="457200" marR="0" rtl="0" algn="l">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indent="0" lvl="2" marL="9144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indent="0" lvl="3" marL="13716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indent="0" lvl="4" marL="18288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indent="0" lvl="5" marL="22860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indent="0" lvl="6" marL="27432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indent="0" lvl="7" marL="3200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indent="0" lvl="8" marL="36576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139" name="Shape 139"/>
          <p:cNvSpPr txBox="1"/>
          <p:nvPr>
            <p:ph idx="1" type="body"/>
          </p:nvPr>
        </p:nvSpPr>
        <p:spPr>
          <a:xfrm>
            <a:off x="1792288" y="5367338"/>
            <a:ext cx="5486400" cy="804900"/>
          </a:xfrm>
          <a:prstGeom prst="rect">
            <a:avLst/>
          </a:prstGeom>
          <a:noFill/>
          <a:ln>
            <a:noFill/>
          </a:ln>
        </p:spPr>
        <p:txBody>
          <a:bodyPr anchorCtr="0" anchor="t" bIns="91425" lIns="91425" spcFirstLastPara="1" rIns="91425" wrap="square" tIns="91425"/>
          <a:lstStyle>
            <a:lvl1pPr indent="-228600" lvl="0" marL="4572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indent="-228600" lvl="2" marL="13716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3pPr>
            <a:lvl4pPr indent="-228600" lvl="3" marL="1828800" marR="0" rtl="0" algn="l">
              <a:spcBef>
                <a:spcPts val="18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4pPr>
            <a:lvl5pPr indent="-228600" lvl="4" marL="2286000" marR="0" rtl="0" algn="l">
              <a:spcBef>
                <a:spcPts val="18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5pPr>
            <a:lvl6pPr indent="-228600" lvl="5" marL="2743200" marR="0" rtl="0" algn="l">
              <a:spcBef>
                <a:spcPts val="18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6pPr>
            <a:lvl7pPr indent="-228600" lvl="6" marL="3200400" marR="0" rtl="0" algn="l">
              <a:spcBef>
                <a:spcPts val="18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7pPr>
            <a:lvl8pPr indent="-228600" lvl="7" marL="3657600" marR="0" rtl="0" algn="l">
              <a:spcBef>
                <a:spcPts val="18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8pPr>
            <a:lvl9pPr indent="-228600" lvl="8" marL="4114800" marR="0" rtl="0" algn="l">
              <a:spcBef>
                <a:spcPts val="18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9pPr>
          </a:lstStyle>
          <a:p/>
        </p:txBody>
      </p:sp>
      <p:sp>
        <p:nvSpPr>
          <p:cNvPr id="140" name="Shape 140"/>
          <p:cNvSpPr txBox="1"/>
          <p:nvPr>
            <p:ph idx="10" type="dt"/>
          </p:nvPr>
        </p:nvSpPr>
        <p:spPr>
          <a:xfrm>
            <a:off x="457200" y="6356350"/>
            <a:ext cx="2133600" cy="365100"/>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sz="1200">
                <a:solidFill>
                  <a:srgbClr val="888888"/>
                </a:solidFill>
                <a:latin typeface="Arial"/>
                <a:ea typeface="Arial"/>
                <a:cs typeface="Arial"/>
                <a:sym typeface="Arial"/>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1" name="Shape 141"/>
          <p:cNvSpPr txBox="1"/>
          <p:nvPr>
            <p:ph idx="11" type="ftr"/>
          </p:nvPr>
        </p:nvSpPr>
        <p:spPr>
          <a:xfrm>
            <a:off x="3124200" y="6356350"/>
            <a:ext cx="2895600" cy="365100"/>
          </a:xfrm>
          <a:prstGeom prst="rect">
            <a:avLst/>
          </a:prstGeom>
          <a:noFill/>
          <a:ln>
            <a:noFill/>
          </a:ln>
        </p:spPr>
        <p:txBody>
          <a:bodyPr anchorCtr="0" anchor="ctr" bIns="91425" lIns="91425" spcFirstLastPara="1" rIns="91425" wrap="square" tIns="91425"/>
          <a:lstStyle>
            <a:lvl1pPr indent="0" lvl="0" marL="0" marR="0" rtl="0" algn="ctr">
              <a:spcBef>
                <a:spcPts val="0"/>
              </a:spcBef>
              <a:spcAft>
                <a:spcPts val="0"/>
              </a:spcAft>
              <a:buSzPts val="1400"/>
              <a:buNone/>
              <a:defRPr sz="1200">
                <a:solidFill>
                  <a:srgbClr val="888888"/>
                </a:solidFill>
                <a:latin typeface="Arial"/>
                <a:ea typeface="Arial"/>
                <a:cs typeface="Arial"/>
                <a:sym typeface="Arial"/>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2" name="Shape 142"/>
          <p:cNvSpPr txBox="1"/>
          <p:nvPr>
            <p:ph idx="12" type="sldNum"/>
          </p:nvPr>
        </p:nvSpPr>
        <p:spPr>
          <a:xfrm>
            <a:off x="6553200" y="6356350"/>
            <a:ext cx="2133600" cy="365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Arial"/>
                <a:ea typeface="Arial"/>
                <a:cs typeface="Arial"/>
                <a:sym typeface="Arial"/>
              </a:rPr>
              <a:t>‹#›</a:t>
            </a:fld>
            <a:endParaRPr sz="1800">
              <a:solidFill>
                <a:schemeClr val="dk1"/>
              </a:solidFill>
              <a:latin typeface="Arial"/>
              <a:ea typeface="Arial"/>
              <a:cs typeface="Arial"/>
              <a:sym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vertTx">
  <p:cSld name="제목 및 세로 텍스트">
    <p:spTree>
      <p:nvGrpSpPr>
        <p:cNvPr id="143" name="Shape 143"/>
        <p:cNvGrpSpPr/>
        <p:nvPr/>
      </p:nvGrpSpPr>
      <p:grpSpPr>
        <a:xfrm>
          <a:off x="0" y="0"/>
          <a:ext cx="0" cy="0"/>
          <a:chOff x="0" y="0"/>
          <a:chExt cx="0" cy="0"/>
        </a:xfrm>
      </p:grpSpPr>
      <p:sp>
        <p:nvSpPr>
          <p:cNvPr id="144" name="Shape 144"/>
          <p:cNvSpPr txBox="1"/>
          <p:nvPr>
            <p:ph type="title"/>
          </p:nvPr>
        </p:nvSpPr>
        <p:spPr>
          <a:xfrm>
            <a:off x="457200" y="274638"/>
            <a:ext cx="8229600" cy="1143000"/>
          </a:xfrm>
          <a:prstGeom prst="rect">
            <a:avLst/>
          </a:prstGeom>
          <a:noFill/>
          <a:ln>
            <a:noFill/>
          </a:ln>
        </p:spPr>
        <p:txBody>
          <a:bodyPr anchorCtr="0" anchor="ctr" bIns="91425" lIns="91425" spcFirstLastPara="1" rIns="91425" wrap="square" tIns="91425"/>
          <a:lstStyle>
            <a:lvl1pPr indent="0" lvl="0" marL="0" marR="0" rtl="0" algn="ctr">
              <a:spcBef>
                <a:spcPts val="0"/>
              </a:spcBef>
              <a:spcAft>
                <a:spcPts val="0"/>
              </a:spcAft>
              <a:buClr>
                <a:schemeClr val="dk1"/>
              </a:buClr>
              <a:buSzPts val="4400"/>
              <a:buFont typeface="Arial"/>
              <a:buNone/>
              <a:defRPr b="0" i="0" sz="4400" u="none" cap="none" strike="noStrike">
                <a:solidFill>
                  <a:schemeClr val="dk1"/>
                </a:solidFill>
                <a:latin typeface="Arial"/>
                <a:ea typeface="Arial"/>
                <a:cs typeface="Arial"/>
                <a:sym typeface="Arial"/>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145" name="Shape 145"/>
          <p:cNvSpPr txBox="1"/>
          <p:nvPr>
            <p:ph idx="1" type="body"/>
          </p:nvPr>
        </p:nvSpPr>
        <p:spPr>
          <a:xfrm rot="5400000">
            <a:off x="2308950" y="-251550"/>
            <a:ext cx="4526100" cy="8229600"/>
          </a:xfrm>
          <a:prstGeom prst="rect">
            <a:avLst/>
          </a:prstGeom>
          <a:noFill/>
          <a:ln>
            <a:noFill/>
          </a:ln>
        </p:spPr>
        <p:txBody>
          <a:bodyPr anchorCtr="0" anchor="t" bIns="91425" lIns="91425" spcFirstLastPara="1" rIns="91425" wrap="square" tIns="91425"/>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6" name="Shape 146"/>
          <p:cNvSpPr txBox="1"/>
          <p:nvPr>
            <p:ph idx="10" type="dt"/>
          </p:nvPr>
        </p:nvSpPr>
        <p:spPr>
          <a:xfrm>
            <a:off x="457200" y="6356350"/>
            <a:ext cx="2133600" cy="365100"/>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sz="1200">
                <a:solidFill>
                  <a:srgbClr val="888888"/>
                </a:solidFill>
                <a:latin typeface="Arial"/>
                <a:ea typeface="Arial"/>
                <a:cs typeface="Arial"/>
                <a:sym typeface="Arial"/>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7" name="Shape 147"/>
          <p:cNvSpPr txBox="1"/>
          <p:nvPr>
            <p:ph idx="11" type="ftr"/>
          </p:nvPr>
        </p:nvSpPr>
        <p:spPr>
          <a:xfrm>
            <a:off x="3124200" y="6356350"/>
            <a:ext cx="2895600" cy="365100"/>
          </a:xfrm>
          <a:prstGeom prst="rect">
            <a:avLst/>
          </a:prstGeom>
          <a:noFill/>
          <a:ln>
            <a:noFill/>
          </a:ln>
        </p:spPr>
        <p:txBody>
          <a:bodyPr anchorCtr="0" anchor="ctr" bIns="91425" lIns="91425" spcFirstLastPara="1" rIns="91425" wrap="square" tIns="91425"/>
          <a:lstStyle>
            <a:lvl1pPr indent="0" lvl="0" marL="0" marR="0" rtl="0" algn="ctr">
              <a:spcBef>
                <a:spcPts val="0"/>
              </a:spcBef>
              <a:spcAft>
                <a:spcPts val="0"/>
              </a:spcAft>
              <a:buSzPts val="1400"/>
              <a:buNone/>
              <a:defRPr sz="1200">
                <a:solidFill>
                  <a:srgbClr val="888888"/>
                </a:solidFill>
                <a:latin typeface="Arial"/>
                <a:ea typeface="Arial"/>
                <a:cs typeface="Arial"/>
                <a:sym typeface="Arial"/>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8" name="Shape 148"/>
          <p:cNvSpPr txBox="1"/>
          <p:nvPr>
            <p:ph idx="12" type="sldNum"/>
          </p:nvPr>
        </p:nvSpPr>
        <p:spPr>
          <a:xfrm>
            <a:off x="6553200" y="6356350"/>
            <a:ext cx="2133600" cy="365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Arial"/>
                <a:ea typeface="Arial"/>
                <a:cs typeface="Arial"/>
                <a:sym typeface="Arial"/>
              </a:rPr>
              <a:t>‹#›</a:t>
            </a:fld>
            <a:endParaRPr sz="1800">
              <a:solidFill>
                <a:schemeClr val="dk1"/>
              </a:solidFill>
              <a:latin typeface="Arial"/>
              <a:ea typeface="Arial"/>
              <a:cs typeface="Arial"/>
              <a:sym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vertTitleAndTx">
  <p:cSld name="세로 제목 및 텍스트">
    <p:spTree>
      <p:nvGrpSpPr>
        <p:cNvPr id="149" name="Shape 149"/>
        <p:cNvGrpSpPr/>
        <p:nvPr/>
      </p:nvGrpSpPr>
      <p:grpSpPr>
        <a:xfrm>
          <a:off x="0" y="0"/>
          <a:ext cx="0" cy="0"/>
          <a:chOff x="0" y="0"/>
          <a:chExt cx="0" cy="0"/>
        </a:xfrm>
      </p:grpSpPr>
      <p:sp>
        <p:nvSpPr>
          <p:cNvPr id="150" name="Shape 150"/>
          <p:cNvSpPr txBox="1"/>
          <p:nvPr>
            <p:ph type="title"/>
          </p:nvPr>
        </p:nvSpPr>
        <p:spPr>
          <a:xfrm rot="5400000">
            <a:off x="4732350" y="2171688"/>
            <a:ext cx="5851500" cy="2057400"/>
          </a:xfrm>
          <a:prstGeom prst="rect">
            <a:avLst/>
          </a:prstGeom>
          <a:noFill/>
          <a:ln>
            <a:noFill/>
          </a:ln>
        </p:spPr>
        <p:txBody>
          <a:bodyPr anchorCtr="0" anchor="ctr" bIns="91425" lIns="91425" spcFirstLastPara="1" rIns="91425" wrap="square" tIns="91425"/>
          <a:lstStyle>
            <a:lvl1pPr indent="0" lvl="0" marL="0" marR="0" rtl="0" algn="ctr">
              <a:spcBef>
                <a:spcPts val="0"/>
              </a:spcBef>
              <a:spcAft>
                <a:spcPts val="0"/>
              </a:spcAft>
              <a:buClr>
                <a:schemeClr val="dk1"/>
              </a:buClr>
              <a:buSzPts val="4400"/>
              <a:buFont typeface="Arial"/>
              <a:buNone/>
              <a:defRPr b="0" i="0" sz="4400" u="none" cap="none" strike="noStrike">
                <a:solidFill>
                  <a:schemeClr val="dk1"/>
                </a:solidFill>
                <a:latin typeface="Arial"/>
                <a:ea typeface="Arial"/>
                <a:cs typeface="Arial"/>
                <a:sym typeface="Arial"/>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151" name="Shape 151"/>
          <p:cNvSpPr txBox="1"/>
          <p:nvPr>
            <p:ph idx="1" type="body"/>
          </p:nvPr>
        </p:nvSpPr>
        <p:spPr>
          <a:xfrm rot="5400000">
            <a:off x="541350" y="190488"/>
            <a:ext cx="5851500" cy="6019800"/>
          </a:xfrm>
          <a:prstGeom prst="rect">
            <a:avLst/>
          </a:prstGeom>
          <a:noFill/>
          <a:ln>
            <a:noFill/>
          </a:ln>
        </p:spPr>
        <p:txBody>
          <a:bodyPr anchorCtr="0" anchor="t" bIns="91425" lIns="91425" spcFirstLastPara="1" rIns="91425" wrap="square" tIns="91425"/>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52" name="Shape 152"/>
          <p:cNvSpPr txBox="1"/>
          <p:nvPr>
            <p:ph idx="10" type="dt"/>
          </p:nvPr>
        </p:nvSpPr>
        <p:spPr>
          <a:xfrm>
            <a:off x="457200" y="6356350"/>
            <a:ext cx="2133600" cy="365100"/>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sz="1200">
                <a:solidFill>
                  <a:srgbClr val="888888"/>
                </a:solidFill>
                <a:latin typeface="Arial"/>
                <a:ea typeface="Arial"/>
                <a:cs typeface="Arial"/>
                <a:sym typeface="Arial"/>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53" name="Shape 153"/>
          <p:cNvSpPr txBox="1"/>
          <p:nvPr>
            <p:ph idx="11" type="ftr"/>
          </p:nvPr>
        </p:nvSpPr>
        <p:spPr>
          <a:xfrm>
            <a:off x="3124200" y="6356350"/>
            <a:ext cx="2895600" cy="365100"/>
          </a:xfrm>
          <a:prstGeom prst="rect">
            <a:avLst/>
          </a:prstGeom>
          <a:noFill/>
          <a:ln>
            <a:noFill/>
          </a:ln>
        </p:spPr>
        <p:txBody>
          <a:bodyPr anchorCtr="0" anchor="ctr" bIns="91425" lIns="91425" spcFirstLastPara="1" rIns="91425" wrap="square" tIns="91425"/>
          <a:lstStyle>
            <a:lvl1pPr indent="0" lvl="0" marL="0" marR="0" rtl="0" algn="ctr">
              <a:spcBef>
                <a:spcPts val="0"/>
              </a:spcBef>
              <a:spcAft>
                <a:spcPts val="0"/>
              </a:spcAft>
              <a:buSzPts val="1400"/>
              <a:buNone/>
              <a:defRPr sz="1200">
                <a:solidFill>
                  <a:srgbClr val="888888"/>
                </a:solidFill>
                <a:latin typeface="Arial"/>
                <a:ea typeface="Arial"/>
                <a:cs typeface="Arial"/>
                <a:sym typeface="Arial"/>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54" name="Shape 154"/>
          <p:cNvSpPr txBox="1"/>
          <p:nvPr>
            <p:ph idx="12" type="sldNum"/>
          </p:nvPr>
        </p:nvSpPr>
        <p:spPr>
          <a:xfrm>
            <a:off x="6553200" y="6356350"/>
            <a:ext cx="2133600" cy="365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Arial"/>
                <a:ea typeface="Arial"/>
                <a:cs typeface="Arial"/>
                <a:sym typeface="Arial"/>
              </a:rPr>
              <a:t>‹#›</a:t>
            </a:fld>
            <a:endParaRPr sz="1800">
              <a:solidFill>
                <a:schemeClr val="dk1"/>
              </a:solidFill>
              <a:latin typeface="Arial"/>
              <a:ea typeface="Arial"/>
              <a:cs typeface="Arial"/>
              <a:sym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secHead">
  <p:cSld name="구역 머리글">
    <p:spTree>
      <p:nvGrpSpPr>
        <p:cNvPr id="23" name="Shape 23"/>
        <p:cNvGrpSpPr/>
        <p:nvPr/>
      </p:nvGrpSpPr>
      <p:grpSpPr>
        <a:xfrm>
          <a:off x="0" y="0"/>
          <a:ext cx="0" cy="0"/>
          <a:chOff x="0" y="0"/>
          <a:chExt cx="0" cy="0"/>
        </a:xfrm>
      </p:grpSpPr>
      <p:sp>
        <p:nvSpPr>
          <p:cNvPr id="24" name="Shape 24"/>
          <p:cNvSpPr txBox="1"/>
          <p:nvPr>
            <p:ph type="title"/>
          </p:nvPr>
        </p:nvSpPr>
        <p:spPr>
          <a:xfrm>
            <a:off x="722313" y="4406900"/>
            <a:ext cx="7772400" cy="1362075"/>
          </a:xfrm>
          <a:prstGeom prst="rect">
            <a:avLst/>
          </a:prstGeom>
          <a:noFill/>
          <a:ln>
            <a:noFill/>
          </a:ln>
        </p:spPr>
        <p:txBody>
          <a:bodyPr anchorCtr="0" anchor="t" bIns="91425" lIns="91425" spcFirstLastPara="1" rIns="91425" wrap="square" tIns="91425"/>
          <a:lstStyle>
            <a:lvl1pPr indent="0" lvl="0" marL="0" marR="0" rtl="0" algn="l">
              <a:lnSpc>
                <a:spcPct val="100000"/>
              </a:lnSpc>
              <a:spcBef>
                <a:spcPts val="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1pPr>
            <a:lvl2pPr indent="0" lvl="1">
              <a:spcBef>
                <a:spcPts val="0"/>
              </a:spcBef>
              <a:spcAft>
                <a:spcPts val="0"/>
              </a:spcAft>
              <a:buSzPts val="1400"/>
              <a:buFont typeface="Arial"/>
              <a:buNone/>
              <a:defRPr sz="1800"/>
            </a:lvl2pPr>
            <a:lvl3pPr indent="0" lvl="2">
              <a:spcBef>
                <a:spcPts val="0"/>
              </a:spcBef>
              <a:spcAft>
                <a:spcPts val="0"/>
              </a:spcAft>
              <a:buSzPts val="1400"/>
              <a:buFont typeface="Arial"/>
              <a:buNone/>
              <a:defRPr sz="1800"/>
            </a:lvl3pPr>
            <a:lvl4pPr indent="0" lvl="3">
              <a:spcBef>
                <a:spcPts val="0"/>
              </a:spcBef>
              <a:spcAft>
                <a:spcPts val="0"/>
              </a:spcAft>
              <a:buSzPts val="1400"/>
              <a:buFont typeface="Arial"/>
              <a:buNone/>
              <a:defRPr sz="1800"/>
            </a:lvl4pPr>
            <a:lvl5pPr indent="0" lvl="4">
              <a:spcBef>
                <a:spcPts val="0"/>
              </a:spcBef>
              <a:spcAft>
                <a:spcPts val="0"/>
              </a:spcAft>
              <a:buSzPts val="1400"/>
              <a:buFont typeface="Arial"/>
              <a:buNone/>
              <a:defRPr sz="1800"/>
            </a:lvl5pPr>
            <a:lvl6pPr indent="0" lvl="5">
              <a:spcBef>
                <a:spcPts val="0"/>
              </a:spcBef>
              <a:spcAft>
                <a:spcPts val="0"/>
              </a:spcAft>
              <a:buSzPts val="1400"/>
              <a:buFont typeface="Arial"/>
              <a:buNone/>
              <a:defRPr sz="1800"/>
            </a:lvl6pPr>
            <a:lvl7pPr indent="0" lvl="6">
              <a:spcBef>
                <a:spcPts val="0"/>
              </a:spcBef>
              <a:spcAft>
                <a:spcPts val="0"/>
              </a:spcAft>
              <a:buSzPts val="1400"/>
              <a:buFont typeface="Arial"/>
              <a:buNone/>
              <a:defRPr sz="1800"/>
            </a:lvl7pPr>
            <a:lvl8pPr indent="0" lvl="7">
              <a:spcBef>
                <a:spcPts val="0"/>
              </a:spcBef>
              <a:spcAft>
                <a:spcPts val="0"/>
              </a:spcAft>
              <a:buSzPts val="1400"/>
              <a:buFont typeface="Arial"/>
              <a:buNone/>
              <a:defRPr sz="1800"/>
            </a:lvl8pPr>
            <a:lvl9pPr indent="0" lvl="8">
              <a:spcBef>
                <a:spcPts val="0"/>
              </a:spcBef>
              <a:spcAft>
                <a:spcPts val="0"/>
              </a:spcAft>
              <a:buSzPts val="1400"/>
              <a:buFont typeface="Arial"/>
              <a:buNone/>
              <a:defRPr sz="1800"/>
            </a:lvl9pPr>
          </a:lstStyle>
          <a:p/>
        </p:txBody>
      </p:sp>
      <p:sp>
        <p:nvSpPr>
          <p:cNvPr id="25" name="Shape 25"/>
          <p:cNvSpPr txBox="1"/>
          <p:nvPr>
            <p:ph idx="1" type="body"/>
          </p:nvPr>
        </p:nvSpPr>
        <p:spPr>
          <a:xfrm>
            <a:off x="722313" y="2906713"/>
            <a:ext cx="7772400" cy="1500187"/>
          </a:xfrm>
          <a:prstGeom prst="rect">
            <a:avLst/>
          </a:prstGeom>
          <a:noFill/>
          <a:ln>
            <a:noFill/>
          </a:ln>
        </p:spPr>
        <p:txBody>
          <a:bodyPr anchorCtr="0" anchor="b" bIns="91425" lIns="91425" spcFirstLastPara="1" rIns="91425" wrap="square" tIns="91425"/>
          <a:lstStyle>
            <a:lvl1pPr indent="-228600" lvl="0" marL="457200" marR="0" rtl="0" algn="l">
              <a:lnSpc>
                <a:spcPct val="100000"/>
              </a:lnSpc>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1pPr>
            <a:lvl2pPr indent="-228600" lvl="1" marL="914400" marR="0" rtl="0" algn="l">
              <a:lnSpc>
                <a:spcPct val="100000"/>
              </a:lnSpc>
              <a:spcBef>
                <a:spcPts val="36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2pPr>
            <a:lvl3pPr indent="-228600" lvl="2" marL="1371600" marR="0" rtl="0" algn="l">
              <a:lnSpc>
                <a:spcPct val="100000"/>
              </a:lnSpc>
              <a:spcBef>
                <a:spcPts val="32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3pPr>
            <a:lvl4pPr indent="-228600" lvl="3" marL="1828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4pPr>
            <a:lvl5pPr indent="-228600" lvl="4" marL="22860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5pPr>
            <a:lvl6pPr indent="-228600" lvl="5" marL="27432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6pPr>
            <a:lvl7pPr indent="-228600" lvl="6" marL="32004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7pPr>
            <a:lvl8pPr indent="-228600" lvl="7" marL="36576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8pPr>
            <a:lvl9pPr indent="-228600" lvl="8" marL="4114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9pPr>
          </a:lstStyle>
          <a:p/>
        </p:txBody>
      </p:sp>
      <p:sp>
        <p:nvSpPr>
          <p:cNvPr id="26" name="Shape 26"/>
          <p:cNvSpPr txBox="1"/>
          <p:nvPr>
            <p:ph idx="10" type="dt"/>
          </p:nvPr>
        </p:nvSpPr>
        <p:spPr>
          <a:xfrm>
            <a:off x="457200" y="6356350"/>
            <a:ext cx="2133600" cy="365125"/>
          </a:xfrm>
          <a:prstGeom prst="rect">
            <a:avLst/>
          </a:prstGeom>
          <a:noFill/>
          <a:ln>
            <a:noFill/>
          </a:ln>
        </p:spPr>
        <p:txBody>
          <a:bodyPr anchorCtr="0" anchor="ctr" bIns="91425" lIns="91425" spcFirstLastPara="1" rIns="91425" wrap="square" tIns="91425"/>
          <a:lstStyle>
            <a:lvl1pPr indent="0" lvl="0" marL="0" marR="0" rtl="0" algn="l">
              <a:lnSpc>
                <a:spcPct val="100000"/>
              </a:lnSpc>
              <a:spcBef>
                <a:spcPts val="0"/>
              </a:spcBef>
              <a:spcAft>
                <a:spcPts val="0"/>
              </a:spcAft>
              <a:buClr>
                <a:srgbClr val="888888"/>
              </a:buClr>
              <a:buSzPts val="1400"/>
              <a:buFont typeface="Arial"/>
              <a:buNone/>
              <a:defRPr b="0" i="0" sz="1200" u="none" cap="none" strike="noStrike">
                <a:solidFill>
                  <a:srgbClr val="888888"/>
                </a:solidFill>
                <a:latin typeface="Arial"/>
                <a:ea typeface="Arial"/>
                <a:cs typeface="Arial"/>
                <a:sym typeface="Arial"/>
              </a:defRPr>
            </a:lvl1pPr>
            <a:lvl2pPr indent="0" lvl="1" marL="4572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27" name="Shape 27"/>
          <p:cNvSpPr txBox="1"/>
          <p:nvPr>
            <p:ph idx="11" type="ftr"/>
          </p:nvPr>
        </p:nvSpPr>
        <p:spPr>
          <a:xfrm>
            <a:off x="3124200" y="6356350"/>
            <a:ext cx="2895600" cy="365125"/>
          </a:xfrm>
          <a:prstGeom prst="rect">
            <a:avLst/>
          </a:prstGeom>
          <a:noFill/>
          <a:ln>
            <a:noFill/>
          </a:ln>
        </p:spPr>
        <p:txBody>
          <a:bodyPr anchorCtr="0" anchor="ctr" bIns="91425" lIns="91425" spcFirstLastPara="1" rIns="91425" wrap="square" tIns="91425"/>
          <a:lstStyle>
            <a:lvl1pPr indent="0" lvl="0" marL="0" marR="0" rtl="0" algn="ctr">
              <a:lnSpc>
                <a:spcPct val="100000"/>
              </a:lnSpc>
              <a:spcBef>
                <a:spcPts val="0"/>
              </a:spcBef>
              <a:spcAft>
                <a:spcPts val="0"/>
              </a:spcAft>
              <a:buClr>
                <a:srgbClr val="888888"/>
              </a:buClr>
              <a:buSzPts val="1400"/>
              <a:buFont typeface="Arial"/>
              <a:buNone/>
              <a:defRPr b="0" i="0" sz="1200" u="none" cap="none" strike="noStrike">
                <a:solidFill>
                  <a:srgbClr val="888888"/>
                </a:solidFill>
                <a:latin typeface="Arial"/>
                <a:ea typeface="Arial"/>
                <a:cs typeface="Arial"/>
                <a:sym typeface="Arial"/>
              </a:defRPr>
            </a:lvl1pPr>
            <a:lvl2pPr indent="0" lvl="1" marL="4572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28" name="Shape 2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88888"/>
              </a:buClr>
              <a:buSzPts val="1200"/>
              <a:buFont typeface="Arial"/>
              <a:buNone/>
            </a:pPr>
            <a:fld id="{00000000-1234-1234-1234-123412341234}" type="slidenum">
              <a:rPr b="0" i="0" lang="en-US" sz="1200" u="none" cap="none" strike="noStrike">
                <a:solidFill>
                  <a:srgbClr val="888888"/>
                </a:solidFill>
                <a:latin typeface="Arial"/>
                <a:ea typeface="Arial"/>
                <a:cs typeface="Arial"/>
                <a:sym typeface="Arial"/>
              </a:rPr>
              <a:t>‹#›</a:t>
            </a:fld>
            <a:endParaRPr b="0" i="0" sz="1200" u="none" cap="none" strike="noStrike">
              <a:solidFill>
                <a:srgbClr val="888888"/>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woObj">
  <p:cSld name="콘텐츠 2개">
    <p:spTree>
      <p:nvGrpSpPr>
        <p:cNvPr id="29" name="Shape 29"/>
        <p:cNvGrpSpPr/>
        <p:nvPr/>
      </p:nvGrpSpPr>
      <p:grpSpPr>
        <a:xfrm>
          <a:off x="0" y="0"/>
          <a:ext cx="0" cy="0"/>
          <a:chOff x="0" y="0"/>
          <a:chExt cx="0" cy="0"/>
        </a:xfrm>
      </p:grpSpPr>
      <p:sp>
        <p:nvSpPr>
          <p:cNvPr id="30" name="Shape 30"/>
          <p:cNvSpPr txBox="1"/>
          <p:nvPr>
            <p:ph type="title"/>
          </p:nvPr>
        </p:nvSpPr>
        <p:spPr>
          <a:xfrm>
            <a:off x="457200" y="274638"/>
            <a:ext cx="8229600" cy="1143000"/>
          </a:xfrm>
          <a:prstGeom prst="rect">
            <a:avLst/>
          </a:prstGeom>
          <a:noFill/>
          <a:ln>
            <a:noFill/>
          </a:ln>
        </p:spPr>
        <p:txBody>
          <a:bodyPr anchorCtr="0" anchor="ctr" bIns="91425" lIns="91425" spcFirstLastPara="1" rIns="91425" wrap="square" tIns="91425"/>
          <a:lstStyle>
            <a:lvl1pPr indent="0" lvl="0" marL="0" marR="0" rtl="0" algn="ctr">
              <a:lnSpc>
                <a:spcPct val="100000"/>
              </a:lnSpc>
              <a:spcBef>
                <a:spcPts val="0"/>
              </a:spcBef>
              <a:spcAft>
                <a:spcPts val="0"/>
              </a:spcAft>
              <a:buClr>
                <a:schemeClr val="dk1"/>
              </a:buClr>
              <a:buSzPts val="4400"/>
              <a:buFont typeface="Arial"/>
              <a:buNone/>
              <a:defRPr b="0" i="0" sz="4400" u="none" cap="none" strike="noStrike">
                <a:solidFill>
                  <a:schemeClr val="dk1"/>
                </a:solidFill>
                <a:latin typeface="Arial"/>
                <a:ea typeface="Arial"/>
                <a:cs typeface="Arial"/>
                <a:sym typeface="Arial"/>
              </a:defRPr>
            </a:lvl1pPr>
            <a:lvl2pPr indent="0" lvl="1">
              <a:spcBef>
                <a:spcPts val="0"/>
              </a:spcBef>
              <a:spcAft>
                <a:spcPts val="0"/>
              </a:spcAft>
              <a:buSzPts val="1400"/>
              <a:buFont typeface="Arial"/>
              <a:buNone/>
              <a:defRPr sz="1800"/>
            </a:lvl2pPr>
            <a:lvl3pPr indent="0" lvl="2">
              <a:spcBef>
                <a:spcPts val="0"/>
              </a:spcBef>
              <a:spcAft>
                <a:spcPts val="0"/>
              </a:spcAft>
              <a:buSzPts val="1400"/>
              <a:buFont typeface="Arial"/>
              <a:buNone/>
              <a:defRPr sz="1800"/>
            </a:lvl3pPr>
            <a:lvl4pPr indent="0" lvl="3">
              <a:spcBef>
                <a:spcPts val="0"/>
              </a:spcBef>
              <a:spcAft>
                <a:spcPts val="0"/>
              </a:spcAft>
              <a:buSzPts val="1400"/>
              <a:buFont typeface="Arial"/>
              <a:buNone/>
              <a:defRPr sz="1800"/>
            </a:lvl4pPr>
            <a:lvl5pPr indent="0" lvl="4">
              <a:spcBef>
                <a:spcPts val="0"/>
              </a:spcBef>
              <a:spcAft>
                <a:spcPts val="0"/>
              </a:spcAft>
              <a:buSzPts val="1400"/>
              <a:buFont typeface="Arial"/>
              <a:buNone/>
              <a:defRPr sz="1800"/>
            </a:lvl5pPr>
            <a:lvl6pPr indent="0" lvl="5">
              <a:spcBef>
                <a:spcPts val="0"/>
              </a:spcBef>
              <a:spcAft>
                <a:spcPts val="0"/>
              </a:spcAft>
              <a:buSzPts val="1400"/>
              <a:buFont typeface="Arial"/>
              <a:buNone/>
              <a:defRPr sz="1800"/>
            </a:lvl6pPr>
            <a:lvl7pPr indent="0" lvl="6">
              <a:spcBef>
                <a:spcPts val="0"/>
              </a:spcBef>
              <a:spcAft>
                <a:spcPts val="0"/>
              </a:spcAft>
              <a:buSzPts val="1400"/>
              <a:buFont typeface="Arial"/>
              <a:buNone/>
              <a:defRPr sz="1800"/>
            </a:lvl7pPr>
            <a:lvl8pPr indent="0" lvl="7">
              <a:spcBef>
                <a:spcPts val="0"/>
              </a:spcBef>
              <a:spcAft>
                <a:spcPts val="0"/>
              </a:spcAft>
              <a:buSzPts val="1400"/>
              <a:buFont typeface="Arial"/>
              <a:buNone/>
              <a:defRPr sz="1800"/>
            </a:lvl8pPr>
            <a:lvl9pPr indent="0" lvl="8">
              <a:spcBef>
                <a:spcPts val="0"/>
              </a:spcBef>
              <a:spcAft>
                <a:spcPts val="0"/>
              </a:spcAft>
              <a:buSzPts val="1400"/>
              <a:buFont typeface="Arial"/>
              <a:buNone/>
              <a:defRPr sz="1800"/>
            </a:lvl9pPr>
          </a:lstStyle>
          <a:p/>
        </p:txBody>
      </p:sp>
      <p:sp>
        <p:nvSpPr>
          <p:cNvPr id="31" name="Shape 31"/>
          <p:cNvSpPr txBox="1"/>
          <p:nvPr>
            <p:ph idx="1" type="body"/>
          </p:nvPr>
        </p:nvSpPr>
        <p:spPr>
          <a:xfrm>
            <a:off x="457200" y="1600200"/>
            <a:ext cx="4038600" cy="4525963"/>
          </a:xfrm>
          <a:prstGeom prst="rect">
            <a:avLst/>
          </a:prstGeom>
          <a:noFill/>
          <a:ln>
            <a:noFill/>
          </a:ln>
        </p:spPr>
        <p:txBody>
          <a:bodyPr anchorCtr="0" anchor="t" bIns="91425" lIns="91425" spcFirstLastPara="1" rIns="91425" wrap="square" tIns="91425"/>
          <a:lstStyle>
            <a:lvl1pPr indent="-406400" lvl="0" marL="4572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2" name="Shape 32"/>
          <p:cNvSpPr txBox="1"/>
          <p:nvPr>
            <p:ph idx="2" type="body"/>
          </p:nvPr>
        </p:nvSpPr>
        <p:spPr>
          <a:xfrm>
            <a:off x="4648200" y="1600200"/>
            <a:ext cx="4038600" cy="4525963"/>
          </a:xfrm>
          <a:prstGeom prst="rect">
            <a:avLst/>
          </a:prstGeom>
          <a:noFill/>
          <a:ln>
            <a:noFill/>
          </a:ln>
        </p:spPr>
        <p:txBody>
          <a:bodyPr anchorCtr="0" anchor="t" bIns="91425" lIns="91425" spcFirstLastPara="1" rIns="91425" wrap="square" tIns="91425"/>
          <a:lstStyle>
            <a:lvl1pPr indent="-406400" lvl="0" marL="4572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3" name="Shape 33"/>
          <p:cNvSpPr txBox="1"/>
          <p:nvPr>
            <p:ph idx="10" type="dt"/>
          </p:nvPr>
        </p:nvSpPr>
        <p:spPr>
          <a:xfrm>
            <a:off x="457200" y="6356350"/>
            <a:ext cx="2133600" cy="365125"/>
          </a:xfrm>
          <a:prstGeom prst="rect">
            <a:avLst/>
          </a:prstGeom>
          <a:noFill/>
          <a:ln>
            <a:noFill/>
          </a:ln>
        </p:spPr>
        <p:txBody>
          <a:bodyPr anchorCtr="0" anchor="ctr" bIns="91425" lIns="91425" spcFirstLastPara="1" rIns="91425" wrap="square" tIns="91425"/>
          <a:lstStyle>
            <a:lvl1pPr indent="0" lvl="0" marL="0" marR="0" rtl="0" algn="l">
              <a:lnSpc>
                <a:spcPct val="100000"/>
              </a:lnSpc>
              <a:spcBef>
                <a:spcPts val="0"/>
              </a:spcBef>
              <a:spcAft>
                <a:spcPts val="0"/>
              </a:spcAft>
              <a:buClr>
                <a:srgbClr val="888888"/>
              </a:buClr>
              <a:buSzPts val="1400"/>
              <a:buFont typeface="Arial"/>
              <a:buNone/>
              <a:defRPr b="0" i="0" sz="1200" u="none" cap="none" strike="noStrike">
                <a:solidFill>
                  <a:srgbClr val="888888"/>
                </a:solidFill>
                <a:latin typeface="Arial"/>
                <a:ea typeface="Arial"/>
                <a:cs typeface="Arial"/>
                <a:sym typeface="Arial"/>
              </a:defRPr>
            </a:lvl1pPr>
            <a:lvl2pPr indent="0" lvl="1" marL="4572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34" name="Shape 34"/>
          <p:cNvSpPr txBox="1"/>
          <p:nvPr>
            <p:ph idx="11" type="ftr"/>
          </p:nvPr>
        </p:nvSpPr>
        <p:spPr>
          <a:xfrm>
            <a:off x="3124200" y="6356350"/>
            <a:ext cx="2895600" cy="365125"/>
          </a:xfrm>
          <a:prstGeom prst="rect">
            <a:avLst/>
          </a:prstGeom>
          <a:noFill/>
          <a:ln>
            <a:noFill/>
          </a:ln>
        </p:spPr>
        <p:txBody>
          <a:bodyPr anchorCtr="0" anchor="ctr" bIns="91425" lIns="91425" spcFirstLastPara="1" rIns="91425" wrap="square" tIns="91425"/>
          <a:lstStyle>
            <a:lvl1pPr indent="0" lvl="0" marL="0" marR="0" rtl="0" algn="ctr">
              <a:lnSpc>
                <a:spcPct val="100000"/>
              </a:lnSpc>
              <a:spcBef>
                <a:spcPts val="0"/>
              </a:spcBef>
              <a:spcAft>
                <a:spcPts val="0"/>
              </a:spcAft>
              <a:buClr>
                <a:srgbClr val="888888"/>
              </a:buClr>
              <a:buSzPts val="1400"/>
              <a:buFont typeface="Arial"/>
              <a:buNone/>
              <a:defRPr b="0" i="0" sz="1200" u="none" cap="none" strike="noStrike">
                <a:solidFill>
                  <a:srgbClr val="888888"/>
                </a:solidFill>
                <a:latin typeface="Arial"/>
                <a:ea typeface="Arial"/>
                <a:cs typeface="Arial"/>
                <a:sym typeface="Arial"/>
              </a:defRPr>
            </a:lvl1pPr>
            <a:lvl2pPr indent="0" lvl="1" marL="4572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35" name="Shape 3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88888"/>
              </a:buClr>
              <a:buSzPts val="1200"/>
              <a:buFont typeface="Arial"/>
              <a:buNone/>
            </a:pPr>
            <a:fld id="{00000000-1234-1234-1234-123412341234}" type="slidenum">
              <a:rPr b="0" i="0" lang="en-US" sz="1200" u="none" cap="none" strike="noStrike">
                <a:solidFill>
                  <a:srgbClr val="888888"/>
                </a:solidFill>
                <a:latin typeface="Arial"/>
                <a:ea typeface="Arial"/>
                <a:cs typeface="Arial"/>
                <a:sym typeface="Arial"/>
              </a:rPr>
              <a:t>‹#›</a:t>
            </a:fld>
            <a:endParaRPr b="0" i="0" sz="1200" u="none" cap="none" strike="noStrike">
              <a:solidFill>
                <a:srgbClr val="888888"/>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woTxTwoObj">
  <p:cSld name="비교">
    <p:spTree>
      <p:nvGrpSpPr>
        <p:cNvPr id="36" name="Shape 36"/>
        <p:cNvGrpSpPr/>
        <p:nvPr/>
      </p:nvGrpSpPr>
      <p:grpSpPr>
        <a:xfrm>
          <a:off x="0" y="0"/>
          <a:ext cx="0" cy="0"/>
          <a:chOff x="0" y="0"/>
          <a:chExt cx="0" cy="0"/>
        </a:xfrm>
      </p:grpSpPr>
      <p:sp>
        <p:nvSpPr>
          <p:cNvPr id="37" name="Shape 37"/>
          <p:cNvSpPr txBox="1"/>
          <p:nvPr>
            <p:ph type="title"/>
          </p:nvPr>
        </p:nvSpPr>
        <p:spPr>
          <a:xfrm>
            <a:off x="457200" y="274638"/>
            <a:ext cx="8229600" cy="1143000"/>
          </a:xfrm>
          <a:prstGeom prst="rect">
            <a:avLst/>
          </a:prstGeom>
          <a:noFill/>
          <a:ln>
            <a:noFill/>
          </a:ln>
        </p:spPr>
        <p:txBody>
          <a:bodyPr anchorCtr="0" anchor="ctr" bIns="91425" lIns="91425" spcFirstLastPara="1" rIns="91425" wrap="square" tIns="91425"/>
          <a:lstStyle>
            <a:lvl1pPr indent="0" lvl="0" marL="0" marR="0" rtl="0" algn="ctr">
              <a:lnSpc>
                <a:spcPct val="100000"/>
              </a:lnSpc>
              <a:spcBef>
                <a:spcPts val="0"/>
              </a:spcBef>
              <a:spcAft>
                <a:spcPts val="0"/>
              </a:spcAft>
              <a:buClr>
                <a:schemeClr val="dk1"/>
              </a:buClr>
              <a:buSzPts val="4400"/>
              <a:buFont typeface="Arial"/>
              <a:buNone/>
              <a:defRPr b="0" i="0" sz="4400" u="none" cap="none" strike="noStrike">
                <a:solidFill>
                  <a:schemeClr val="dk1"/>
                </a:solidFill>
                <a:latin typeface="Arial"/>
                <a:ea typeface="Arial"/>
                <a:cs typeface="Arial"/>
                <a:sym typeface="Arial"/>
              </a:defRPr>
            </a:lvl1pPr>
            <a:lvl2pPr indent="0" lvl="1">
              <a:spcBef>
                <a:spcPts val="0"/>
              </a:spcBef>
              <a:spcAft>
                <a:spcPts val="0"/>
              </a:spcAft>
              <a:buSzPts val="1400"/>
              <a:buFont typeface="Arial"/>
              <a:buNone/>
              <a:defRPr sz="1800"/>
            </a:lvl2pPr>
            <a:lvl3pPr indent="0" lvl="2">
              <a:spcBef>
                <a:spcPts val="0"/>
              </a:spcBef>
              <a:spcAft>
                <a:spcPts val="0"/>
              </a:spcAft>
              <a:buSzPts val="1400"/>
              <a:buFont typeface="Arial"/>
              <a:buNone/>
              <a:defRPr sz="1800"/>
            </a:lvl3pPr>
            <a:lvl4pPr indent="0" lvl="3">
              <a:spcBef>
                <a:spcPts val="0"/>
              </a:spcBef>
              <a:spcAft>
                <a:spcPts val="0"/>
              </a:spcAft>
              <a:buSzPts val="1400"/>
              <a:buFont typeface="Arial"/>
              <a:buNone/>
              <a:defRPr sz="1800"/>
            </a:lvl4pPr>
            <a:lvl5pPr indent="0" lvl="4">
              <a:spcBef>
                <a:spcPts val="0"/>
              </a:spcBef>
              <a:spcAft>
                <a:spcPts val="0"/>
              </a:spcAft>
              <a:buSzPts val="1400"/>
              <a:buFont typeface="Arial"/>
              <a:buNone/>
              <a:defRPr sz="1800"/>
            </a:lvl5pPr>
            <a:lvl6pPr indent="0" lvl="5">
              <a:spcBef>
                <a:spcPts val="0"/>
              </a:spcBef>
              <a:spcAft>
                <a:spcPts val="0"/>
              </a:spcAft>
              <a:buSzPts val="1400"/>
              <a:buFont typeface="Arial"/>
              <a:buNone/>
              <a:defRPr sz="1800"/>
            </a:lvl6pPr>
            <a:lvl7pPr indent="0" lvl="6">
              <a:spcBef>
                <a:spcPts val="0"/>
              </a:spcBef>
              <a:spcAft>
                <a:spcPts val="0"/>
              </a:spcAft>
              <a:buSzPts val="1400"/>
              <a:buFont typeface="Arial"/>
              <a:buNone/>
              <a:defRPr sz="1800"/>
            </a:lvl7pPr>
            <a:lvl8pPr indent="0" lvl="7">
              <a:spcBef>
                <a:spcPts val="0"/>
              </a:spcBef>
              <a:spcAft>
                <a:spcPts val="0"/>
              </a:spcAft>
              <a:buSzPts val="1400"/>
              <a:buFont typeface="Arial"/>
              <a:buNone/>
              <a:defRPr sz="1800"/>
            </a:lvl8pPr>
            <a:lvl9pPr indent="0" lvl="8">
              <a:spcBef>
                <a:spcPts val="0"/>
              </a:spcBef>
              <a:spcAft>
                <a:spcPts val="0"/>
              </a:spcAft>
              <a:buSzPts val="1400"/>
              <a:buFont typeface="Arial"/>
              <a:buNone/>
              <a:defRPr sz="1800"/>
            </a:lvl9pPr>
          </a:lstStyle>
          <a:p/>
        </p:txBody>
      </p:sp>
      <p:sp>
        <p:nvSpPr>
          <p:cNvPr id="38" name="Shape 38"/>
          <p:cNvSpPr txBox="1"/>
          <p:nvPr>
            <p:ph idx="1" type="body"/>
          </p:nvPr>
        </p:nvSpPr>
        <p:spPr>
          <a:xfrm>
            <a:off x="457200" y="1535113"/>
            <a:ext cx="4040188" cy="639762"/>
          </a:xfrm>
          <a:prstGeom prst="rect">
            <a:avLst/>
          </a:prstGeom>
          <a:noFill/>
          <a:ln>
            <a:noFill/>
          </a:ln>
        </p:spPr>
        <p:txBody>
          <a:bodyPr anchorCtr="0" anchor="b" bIns="91425" lIns="91425" spcFirstLastPara="1" rIns="91425" wrap="square" tIns="91425"/>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39" name="Shape 39"/>
          <p:cNvSpPr txBox="1"/>
          <p:nvPr>
            <p:ph idx="2" type="body"/>
          </p:nvPr>
        </p:nvSpPr>
        <p:spPr>
          <a:xfrm>
            <a:off x="457200" y="2174875"/>
            <a:ext cx="4040188" cy="3951288"/>
          </a:xfrm>
          <a:prstGeom prst="rect">
            <a:avLst/>
          </a:prstGeom>
          <a:noFill/>
          <a:ln>
            <a:noFill/>
          </a:ln>
        </p:spPr>
        <p:txBody>
          <a:bodyPr anchorCtr="0" anchor="t" bIns="91425" lIns="91425" spcFirstLastPara="1" rIns="91425" wrap="square" tIns="91425"/>
          <a:lstStyle>
            <a:lvl1pPr indent="-381000" lvl="0" marL="4572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40" name="Shape 40"/>
          <p:cNvSpPr txBox="1"/>
          <p:nvPr>
            <p:ph idx="3" type="body"/>
          </p:nvPr>
        </p:nvSpPr>
        <p:spPr>
          <a:xfrm>
            <a:off x="4645025" y="1535113"/>
            <a:ext cx="4041775" cy="639762"/>
          </a:xfrm>
          <a:prstGeom prst="rect">
            <a:avLst/>
          </a:prstGeom>
          <a:noFill/>
          <a:ln>
            <a:noFill/>
          </a:ln>
        </p:spPr>
        <p:txBody>
          <a:bodyPr anchorCtr="0" anchor="b" bIns="91425" lIns="91425" spcFirstLastPara="1" rIns="91425" wrap="square" tIns="91425"/>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1" name="Shape 41"/>
          <p:cNvSpPr txBox="1"/>
          <p:nvPr>
            <p:ph idx="4" type="body"/>
          </p:nvPr>
        </p:nvSpPr>
        <p:spPr>
          <a:xfrm>
            <a:off x="4645025" y="2174875"/>
            <a:ext cx="4041775" cy="3951288"/>
          </a:xfrm>
          <a:prstGeom prst="rect">
            <a:avLst/>
          </a:prstGeom>
          <a:noFill/>
          <a:ln>
            <a:noFill/>
          </a:ln>
        </p:spPr>
        <p:txBody>
          <a:bodyPr anchorCtr="0" anchor="t" bIns="91425" lIns="91425" spcFirstLastPara="1" rIns="91425" wrap="square" tIns="91425"/>
          <a:lstStyle>
            <a:lvl1pPr indent="-381000" lvl="0" marL="4572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42" name="Shape 42"/>
          <p:cNvSpPr txBox="1"/>
          <p:nvPr>
            <p:ph idx="10" type="dt"/>
          </p:nvPr>
        </p:nvSpPr>
        <p:spPr>
          <a:xfrm>
            <a:off x="457200" y="6356350"/>
            <a:ext cx="2133600" cy="365125"/>
          </a:xfrm>
          <a:prstGeom prst="rect">
            <a:avLst/>
          </a:prstGeom>
          <a:noFill/>
          <a:ln>
            <a:noFill/>
          </a:ln>
        </p:spPr>
        <p:txBody>
          <a:bodyPr anchorCtr="0" anchor="ctr" bIns="91425" lIns="91425" spcFirstLastPara="1" rIns="91425" wrap="square" tIns="91425"/>
          <a:lstStyle>
            <a:lvl1pPr indent="0" lvl="0" marL="0" marR="0" rtl="0" algn="l">
              <a:lnSpc>
                <a:spcPct val="100000"/>
              </a:lnSpc>
              <a:spcBef>
                <a:spcPts val="0"/>
              </a:spcBef>
              <a:spcAft>
                <a:spcPts val="0"/>
              </a:spcAft>
              <a:buClr>
                <a:srgbClr val="888888"/>
              </a:buClr>
              <a:buSzPts val="1400"/>
              <a:buFont typeface="Arial"/>
              <a:buNone/>
              <a:defRPr b="0" i="0" sz="1200" u="none" cap="none" strike="noStrike">
                <a:solidFill>
                  <a:srgbClr val="888888"/>
                </a:solidFill>
                <a:latin typeface="Arial"/>
                <a:ea typeface="Arial"/>
                <a:cs typeface="Arial"/>
                <a:sym typeface="Arial"/>
              </a:defRPr>
            </a:lvl1pPr>
            <a:lvl2pPr indent="0" lvl="1" marL="4572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43" name="Shape 43"/>
          <p:cNvSpPr txBox="1"/>
          <p:nvPr>
            <p:ph idx="11" type="ftr"/>
          </p:nvPr>
        </p:nvSpPr>
        <p:spPr>
          <a:xfrm>
            <a:off x="3124200" y="6356350"/>
            <a:ext cx="2895600" cy="365125"/>
          </a:xfrm>
          <a:prstGeom prst="rect">
            <a:avLst/>
          </a:prstGeom>
          <a:noFill/>
          <a:ln>
            <a:noFill/>
          </a:ln>
        </p:spPr>
        <p:txBody>
          <a:bodyPr anchorCtr="0" anchor="ctr" bIns="91425" lIns="91425" spcFirstLastPara="1" rIns="91425" wrap="square" tIns="91425"/>
          <a:lstStyle>
            <a:lvl1pPr indent="0" lvl="0" marL="0" marR="0" rtl="0" algn="ctr">
              <a:lnSpc>
                <a:spcPct val="100000"/>
              </a:lnSpc>
              <a:spcBef>
                <a:spcPts val="0"/>
              </a:spcBef>
              <a:spcAft>
                <a:spcPts val="0"/>
              </a:spcAft>
              <a:buClr>
                <a:srgbClr val="888888"/>
              </a:buClr>
              <a:buSzPts val="1400"/>
              <a:buFont typeface="Arial"/>
              <a:buNone/>
              <a:defRPr b="0" i="0" sz="1200" u="none" cap="none" strike="noStrike">
                <a:solidFill>
                  <a:srgbClr val="888888"/>
                </a:solidFill>
                <a:latin typeface="Arial"/>
                <a:ea typeface="Arial"/>
                <a:cs typeface="Arial"/>
                <a:sym typeface="Arial"/>
              </a:defRPr>
            </a:lvl1pPr>
            <a:lvl2pPr indent="0" lvl="1" marL="4572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44" name="Shape 4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88888"/>
              </a:buClr>
              <a:buSzPts val="1200"/>
              <a:buFont typeface="Arial"/>
              <a:buNone/>
            </a:pPr>
            <a:fld id="{00000000-1234-1234-1234-123412341234}" type="slidenum">
              <a:rPr b="0" i="0" lang="en-US" sz="1200" u="none" cap="none" strike="noStrike">
                <a:solidFill>
                  <a:srgbClr val="888888"/>
                </a:solidFill>
                <a:latin typeface="Arial"/>
                <a:ea typeface="Arial"/>
                <a:cs typeface="Arial"/>
                <a:sym typeface="Arial"/>
              </a:rPr>
              <a:t>‹#›</a:t>
            </a:fld>
            <a:endParaRPr b="0" i="0" sz="1200" u="none" cap="none" strike="noStrike">
              <a:solidFill>
                <a:srgbClr val="888888"/>
              </a:solidFill>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Only">
  <p:cSld name="제목만">
    <p:spTree>
      <p:nvGrpSpPr>
        <p:cNvPr id="45" name="Shape 45"/>
        <p:cNvGrpSpPr/>
        <p:nvPr/>
      </p:nvGrpSpPr>
      <p:grpSpPr>
        <a:xfrm>
          <a:off x="0" y="0"/>
          <a:ext cx="0" cy="0"/>
          <a:chOff x="0" y="0"/>
          <a:chExt cx="0" cy="0"/>
        </a:xfrm>
      </p:grpSpPr>
      <p:sp>
        <p:nvSpPr>
          <p:cNvPr id="46" name="Shape 46"/>
          <p:cNvSpPr txBox="1"/>
          <p:nvPr>
            <p:ph type="title"/>
          </p:nvPr>
        </p:nvSpPr>
        <p:spPr>
          <a:xfrm>
            <a:off x="457200" y="274638"/>
            <a:ext cx="8229600" cy="1143000"/>
          </a:xfrm>
          <a:prstGeom prst="rect">
            <a:avLst/>
          </a:prstGeom>
          <a:noFill/>
          <a:ln>
            <a:noFill/>
          </a:ln>
        </p:spPr>
        <p:txBody>
          <a:bodyPr anchorCtr="0" anchor="ctr" bIns="91425" lIns="91425" spcFirstLastPara="1" rIns="91425" wrap="square" tIns="91425"/>
          <a:lstStyle>
            <a:lvl1pPr indent="0" lvl="0" marL="0" marR="0" rtl="0" algn="ctr">
              <a:lnSpc>
                <a:spcPct val="100000"/>
              </a:lnSpc>
              <a:spcBef>
                <a:spcPts val="0"/>
              </a:spcBef>
              <a:spcAft>
                <a:spcPts val="0"/>
              </a:spcAft>
              <a:buClr>
                <a:schemeClr val="dk1"/>
              </a:buClr>
              <a:buSzPts val="4400"/>
              <a:buFont typeface="Arial"/>
              <a:buNone/>
              <a:defRPr b="0" i="0" sz="4400" u="none" cap="none" strike="noStrike">
                <a:solidFill>
                  <a:schemeClr val="dk1"/>
                </a:solidFill>
                <a:latin typeface="Arial"/>
                <a:ea typeface="Arial"/>
                <a:cs typeface="Arial"/>
                <a:sym typeface="Arial"/>
              </a:defRPr>
            </a:lvl1pPr>
            <a:lvl2pPr indent="0" lvl="1">
              <a:spcBef>
                <a:spcPts val="0"/>
              </a:spcBef>
              <a:spcAft>
                <a:spcPts val="0"/>
              </a:spcAft>
              <a:buSzPts val="1400"/>
              <a:buFont typeface="Arial"/>
              <a:buNone/>
              <a:defRPr sz="1800"/>
            </a:lvl2pPr>
            <a:lvl3pPr indent="0" lvl="2">
              <a:spcBef>
                <a:spcPts val="0"/>
              </a:spcBef>
              <a:spcAft>
                <a:spcPts val="0"/>
              </a:spcAft>
              <a:buSzPts val="1400"/>
              <a:buFont typeface="Arial"/>
              <a:buNone/>
              <a:defRPr sz="1800"/>
            </a:lvl3pPr>
            <a:lvl4pPr indent="0" lvl="3">
              <a:spcBef>
                <a:spcPts val="0"/>
              </a:spcBef>
              <a:spcAft>
                <a:spcPts val="0"/>
              </a:spcAft>
              <a:buSzPts val="1400"/>
              <a:buFont typeface="Arial"/>
              <a:buNone/>
              <a:defRPr sz="1800"/>
            </a:lvl4pPr>
            <a:lvl5pPr indent="0" lvl="4">
              <a:spcBef>
                <a:spcPts val="0"/>
              </a:spcBef>
              <a:spcAft>
                <a:spcPts val="0"/>
              </a:spcAft>
              <a:buSzPts val="1400"/>
              <a:buFont typeface="Arial"/>
              <a:buNone/>
              <a:defRPr sz="1800"/>
            </a:lvl5pPr>
            <a:lvl6pPr indent="0" lvl="5">
              <a:spcBef>
                <a:spcPts val="0"/>
              </a:spcBef>
              <a:spcAft>
                <a:spcPts val="0"/>
              </a:spcAft>
              <a:buSzPts val="1400"/>
              <a:buFont typeface="Arial"/>
              <a:buNone/>
              <a:defRPr sz="1800"/>
            </a:lvl6pPr>
            <a:lvl7pPr indent="0" lvl="6">
              <a:spcBef>
                <a:spcPts val="0"/>
              </a:spcBef>
              <a:spcAft>
                <a:spcPts val="0"/>
              </a:spcAft>
              <a:buSzPts val="1400"/>
              <a:buFont typeface="Arial"/>
              <a:buNone/>
              <a:defRPr sz="1800"/>
            </a:lvl7pPr>
            <a:lvl8pPr indent="0" lvl="7">
              <a:spcBef>
                <a:spcPts val="0"/>
              </a:spcBef>
              <a:spcAft>
                <a:spcPts val="0"/>
              </a:spcAft>
              <a:buSzPts val="1400"/>
              <a:buFont typeface="Arial"/>
              <a:buNone/>
              <a:defRPr sz="1800"/>
            </a:lvl8pPr>
            <a:lvl9pPr indent="0" lvl="8">
              <a:spcBef>
                <a:spcPts val="0"/>
              </a:spcBef>
              <a:spcAft>
                <a:spcPts val="0"/>
              </a:spcAft>
              <a:buSzPts val="1400"/>
              <a:buFont typeface="Arial"/>
              <a:buNone/>
              <a:defRPr sz="1800"/>
            </a:lvl9pPr>
          </a:lstStyle>
          <a:p/>
        </p:txBody>
      </p:sp>
      <p:sp>
        <p:nvSpPr>
          <p:cNvPr id="47" name="Shape 47"/>
          <p:cNvSpPr txBox="1"/>
          <p:nvPr>
            <p:ph idx="10" type="dt"/>
          </p:nvPr>
        </p:nvSpPr>
        <p:spPr>
          <a:xfrm>
            <a:off x="457200" y="6356350"/>
            <a:ext cx="2133600" cy="365125"/>
          </a:xfrm>
          <a:prstGeom prst="rect">
            <a:avLst/>
          </a:prstGeom>
          <a:noFill/>
          <a:ln>
            <a:noFill/>
          </a:ln>
        </p:spPr>
        <p:txBody>
          <a:bodyPr anchorCtr="0" anchor="ctr" bIns="91425" lIns="91425" spcFirstLastPara="1" rIns="91425" wrap="square" tIns="91425"/>
          <a:lstStyle>
            <a:lvl1pPr indent="0" lvl="0" marL="0" marR="0" rtl="0" algn="l">
              <a:lnSpc>
                <a:spcPct val="100000"/>
              </a:lnSpc>
              <a:spcBef>
                <a:spcPts val="0"/>
              </a:spcBef>
              <a:spcAft>
                <a:spcPts val="0"/>
              </a:spcAft>
              <a:buClr>
                <a:srgbClr val="888888"/>
              </a:buClr>
              <a:buSzPts val="1400"/>
              <a:buFont typeface="Arial"/>
              <a:buNone/>
              <a:defRPr b="0" i="0" sz="1200" u="none" cap="none" strike="noStrike">
                <a:solidFill>
                  <a:srgbClr val="888888"/>
                </a:solidFill>
                <a:latin typeface="Arial"/>
                <a:ea typeface="Arial"/>
                <a:cs typeface="Arial"/>
                <a:sym typeface="Arial"/>
              </a:defRPr>
            </a:lvl1pPr>
            <a:lvl2pPr indent="0" lvl="1" marL="4572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48" name="Shape 48"/>
          <p:cNvSpPr txBox="1"/>
          <p:nvPr>
            <p:ph idx="11" type="ftr"/>
          </p:nvPr>
        </p:nvSpPr>
        <p:spPr>
          <a:xfrm>
            <a:off x="3124200" y="6356350"/>
            <a:ext cx="2895600" cy="365125"/>
          </a:xfrm>
          <a:prstGeom prst="rect">
            <a:avLst/>
          </a:prstGeom>
          <a:noFill/>
          <a:ln>
            <a:noFill/>
          </a:ln>
        </p:spPr>
        <p:txBody>
          <a:bodyPr anchorCtr="0" anchor="ctr" bIns="91425" lIns="91425" spcFirstLastPara="1" rIns="91425" wrap="square" tIns="91425"/>
          <a:lstStyle>
            <a:lvl1pPr indent="0" lvl="0" marL="0" marR="0" rtl="0" algn="ctr">
              <a:lnSpc>
                <a:spcPct val="100000"/>
              </a:lnSpc>
              <a:spcBef>
                <a:spcPts val="0"/>
              </a:spcBef>
              <a:spcAft>
                <a:spcPts val="0"/>
              </a:spcAft>
              <a:buClr>
                <a:srgbClr val="888888"/>
              </a:buClr>
              <a:buSzPts val="1400"/>
              <a:buFont typeface="Arial"/>
              <a:buNone/>
              <a:defRPr b="0" i="0" sz="1200" u="none" cap="none" strike="noStrike">
                <a:solidFill>
                  <a:srgbClr val="888888"/>
                </a:solidFill>
                <a:latin typeface="Arial"/>
                <a:ea typeface="Arial"/>
                <a:cs typeface="Arial"/>
                <a:sym typeface="Arial"/>
              </a:defRPr>
            </a:lvl1pPr>
            <a:lvl2pPr indent="0" lvl="1" marL="4572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49" name="Shape 4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88888"/>
              </a:buClr>
              <a:buSzPts val="1200"/>
              <a:buFont typeface="Arial"/>
              <a:buNone/>
            </a:pPr>
            <a:fld id="{00000000-1234-1234-1234-123412341234}" type="slidenum">
              <a:rPr b="0" i="0" lang="en-US" sz="1200" u="none" cap="none" strike="noStrike">
                <a:solidFill>
                  <a:srgbClr val="888888"/>
                </a:solidFill>
                <a:latin typeface="Arial"/>
                <a:ea typeface="Arial"/>
                <a:cs typeface="Arial"/>
                <a:sym typeface="Arial"/>
              </a:rPr>
              <a:t>‹#›</a:t>
            </a:fld>
            <a:endParaRPr b="0" i="0" sz="1200" u="none" cap="none" strike="noStrike">
              <a:solidFill>
                <a:srgbClr val="888888"/>
              </a:solidFill>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blank">
  <p:cSld name="빈 화면">
    <p:spTree>
      <p:nvGrpSpPr>
        <p:cNvPr id="50" name="Shape 50"/>
        <p:cNvGrpSpPr/>
        <p:nvPr/>
      </p:nvGrpSpPr>
      <p:grpSpPr>
        <a:xfrm>
          <a:off x="0" y="0"/>
          <a:ext cx="0" cy="0"/>
          <a:chOff x="0" y="0"/>
          <a:chExt cx="0" cy="0"/>
        </a:xfrm>
      </p:grpSpPr>
      <p:sp>
        <p:nvSpPr>
          <p:cNvPr id="51" name="Shape 51"/>
          <p:cNvSpPr txBox="1"/>
          <p:nvPr>
            <p:ph idx="10" type="dt"/>
          </p:nvPr>
        </p:nvSpPr>
        <p:spPr>
          <a:xfrm>
            <a:off x="457200" y="6356350"/>
            <a:ext cx="2133600" cy="365125"/>
          </a:xfrm>
          <a:prstGeom prst="rect">
            <a:avLst/>
          </a:prstGeom>
          <a:noFill/>
          <a:ln>
            <a:noFill/>
          </a:ln>
        </p:spPr>
        <p:txBody>
          <a:bodyPr anchorCtr="0" anchor="ctr" bIns="91425" lIns="91425" spcFirstLastPara="1" rIns="91425" wrap="square" tIns="91425"/>
          <a:lstStyle>
            <a:lvl1pPr indent="0" lvl="0" marL="0" marR="0" rtl="0" algn="l">
              <a:lnSpc>
                <a:spcPct val="100000"/>
              </a:lnSpc>
              <a:spcBef>
                <a:spcPts val="0"/>
              </a:spcBef>
              <a:spcAft>
                <a:spcPts val="0"/>
              </a:spcAft>
              <a:buClr>
                <a:srgbClr val="888888"/>
              </a:buClr>
              <a:buSzPts val="1400"/>
              <a:buFont typeface="Arial"/>
              <a:buNone/>
              <a:defRPr b="0" i="0" sz="1200" u="none" cap="none" strike="noStrike">
                <a:solidFill>
                  <a:srgbClr val="888888"/>
                </a:solidFill>
                <a:latin typeface="Arial"/>
                <a:ea typeface="Arial"/>
                <a:cs typeface="Arial"/>
                <a:sym typeface="Arial"/>
              </a:defRPr>
            </a:lvl1pPr>
            <a:lvl2pPr indent="0" lvl="1" marL="4572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52" name="Shape 52"/>
          <p:cNvSpPr txBox="1"/>
          <p:nvPr>
            <p:ph idx="11" type="ftr"/>
          </p:nvPr>
        </p:nvSpPr>
        <p:spPr>
          <a:xfrm>
            <a:off x="3124200" y="6356350"/>
            <a:ext cx="2895600" cy="365125"/>
          </a:xfrm>
          <a:prstGeom prst="rect">
            <a:avLst/>
          </a:prstGeom>
          <a:noFill/>
          <a:ln>
            <a:noFill/>
          </a:ln>
        </p:spPr>
        <p:txBody>
          <a:bodyPr anchorCtr="0" anchor="ctr" bIns="91425" lIns="91425" spcFirstLastPara="1" rIns="91425" wrap="square" tIns="91425"/>
          <a:lstStyle>
            <a:lvl1pPr indent="0" lvl="0" marL="0" marR="0" rtl="0" algn="ctr">
              <a:lnSpc>
                <a:spcPct val="100000"/>
              </a:lnSpc>
              <a:spcBef>
                <a:spcPts val="0"/>
              </a:spcBef>
              <a:spcAft>
                <a:spcPts val="0"/>
              </a:spcAft>
              <a:buClr>
                <a:srgbClr val="888888"/>
              </a:buClr>
              <a:buSzPts val="1400"/>
              <a:buFont typeface="Arial"/>
              <a:buNone/>
              <a:defRPr b="0" i="0" sz="1200" u="none" cap="none" strike="noStrike">
                <a:solidFill>
                  <a:srgbClr val="888888"/>
                </a:solidFill>
                <a:latin typeface="Arial"/>
                <a:ea typeface="Arial"/>
                <a:cs typeface="Arial"/>
                <a:sym typeface="Arial"/>
              </a:defRPr>
            </a:lvl1pPr>
            <a:lvl2pPr indent="0" lvl="1" marL="4572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53" name="Shape 5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88888"/>
              </a:buClr>
              <a:buSzPts val="1200"/>
              <a:buFont typeface="Arial"/>
              <a:buNone/>
            </a:pPr>
            <a:fld id="{00000000-1234-1234-1234-123412341234}" type="slidenum">
              <a:rPr b="0" i="0" lang="en-US" sz="1200" u="none" cap="none" strike="noStrike">
                <a:solidFill>
                  <a:srgbClr val="888888"/>
                </a:solidFill>
                <a:latin typeface="Arial"/>
                <a:ea typeface="Arial"/>
                <a:cs typeface="Arial"/>
                <a:sym typeface="Arial"/>
              </a:rPr>
              <a:t>‹#›</a:t>
            </a:fld>
            <a:endParaRPr b="0" i="0" sz="1200" u="none" cap="none" strike="noStrike">
              <a:solidFill>
                <a:srgbClr val="888888"/>
              </a:solidFill>
              <a:latin typeface="Arial"/>
              <a:ea typeface="Arial"/>
              <a:cs typeface="Arial"/>
              <a:sym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objTx">
  <p:cSld name="캡션 있는 콘텐츠">
    <p:spTree>
      <p:nvGrpSpPr>
        <p:cNvPr id="54" name="Shape 54"/>
        <p:cNvGrpSpPr/>
        <p:nvPr/>
      </p:nvGrpSpPr>
      <p:grpSpPr>
        <a:xfrm>
          <a:off x="0" y="0"/>
          <a:ext cx="0" cy="0"/>
          <a:chOff x="0" y="0"/>
          <a:chExt cx="0" cy="0"/>
        </a:xfrm>
      </p:grpSpPr>
      <p:sp>
        <p:nvSpPr>
          <p:cNvPr id="55" name="Shape 55"/>
          <p:cNvSpPr txBox="1"/>
          <p:nvPr>
            <p:ph type="title"/>
          </p:nvPr>
        </p:nvSpPr>
        <p:spPr>
          <a:xfrm>
            <a:off x="457200" y="273050"/>
            <a:ext cx="3008313" cy="1162050"/>
          </a:xfrm>
          <a:prstGeom prst="rect">
            <a:avLst/>
          </a:prstGeom>
          <a:noFill/>
          <a:ln>
            <a:noFill/>
          </a:ln>
        </p:spPr>
        <p:txBody>
          <a:bodyPr anchorCtr="0" anchor="b" bIns="91425" lIns="91425" spcFirstLastPara="1" rIns="91425" wrap="square" tIns="91425"/>
          <a:lstStyle>
            <a:lvl1pPr indent="0" lvl="0" marL="0" marR="0" rtl="0" algn="l">
              <a:lnSpc>
                <a:spcPct val="100000"/>
              </a:lnSpc>
              <a:spcBef>
                <a:spcPts val="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1pPr>
            <a:lvl2pPr indent="0" lvl="1">
              <a:spcBef>
                <a:spcPts val="0"/>
              </a:spcBef>
              <a:spcAft>
                <a:spcPts val="0"/>
              </a:spcAft>
              <a:buSzPts val="1400"/>
              <a:buFont typeface="Arial"/>
              <a:buNone/>
              <a:defRPr sz="1800"/>
            </a:lvl2pPr>
            <a:lvl3pPr indent="0" lvl="2">
              <a:spcBef>
                <a:spcPts val="0"/>
              </a:spcBef>
              <a:spcAft>
                <a:spcPts val="0"/>
              </a:spcAft>
              <a:buSzPts val="1400"/>
              <a:buFont typeface="Arial"/>
              <a:buNone/>
              <a:defRPr sz="1800"/>
            </a:lvl3pPr>
            <a:lvl4pPr indent="0" lvl="3">
              <a:spcBef>
                <a:spcPts val="0"/>
              </a:spcBef>
              <a:spcAft>
                <a:spcPts val="0"/>
              </a:spcAft>
              <a:buSzPts val="1400"/>
              <a:buFont typeface="Arial"/>
              <a:buNone/>
              <a:defRPr sz="1800"/>
            </a:lvl4pPr>
            <a:lvl5pPr indent="0" lvl="4">
              <a:spcBef>
                <a:spcPts val="0"/>
              </a:spcBef>
              <a:spcAft>
                <a:spcPts val="0"/>
              </a:spcAft>
              <a:buSzPts val="1400"/>
              <a:buFont typeface="Arial"/>
              <a:buNone/>
              <a:defRPr sz="1800"/>
            </a:lvl5pPr>
            <a:lvl6pPr indent="0" lvl="5">
              <a:spcBef>
                <a:spcPts val="0"/>
              </a:spcBef>
              <a:spcAft>
                <a:spcPts val="0"/>
              </a:spcAft>
              <a:buSzPts val="1400"/>
              <a:buFont typeface="Arial"/>
              <a:buNone/>
              <a:defRPr sz="1800"/>
            </a:lvl6pPr>
            <a:lvl7pPr indent="0" lvl="6">
              <a:spcBef>
                <a:spcPts val="0"/>
              </a:spcBef>
              <a:spcAft>
                <a:spcPts val="0"/>
              </a:spcAft>
              <a:buSzPts val="1400"/>
              <a:buFont typeface="Arial"/>
              <a:buNone/>
              <a:defRPr sz="1800"/>
            </a:lvl7pPr>
            <a:lvl8pPr indent="0" lvl="7">
              <a:spcBef>
                <a:spcPts val="0"/>
              </a:spcBef>
              <a:spcAft>
                <a:spcPts val="0"/>
              </a:spcAft>
              <a:buSzPts val="1400"/>
              <a:buFont typeface="Arial"/>
              <a:buNone/>
              <a:defRPr sz="1800"/>
            </a:lvl8pPr>
            <a:lvl9pPr indent="0" lvl="8">
              <a:spcBef>
                <a:spcPts val="0"/>
              </a:spcBef>
              <a:spcAft>
                <a:spcPts val="0"/>
              </a:spcAft>
              <a:buSzPts val="1400"/>
              <a:buFont typeface="Arial"/>
              <a:buNone/>
              <a:defRPr sz="1800"/>
            </a:lvl9pPr>
          </a:lstStyle>
          <a:p/>
        </p:txBody>
      </p:sp>
      <p:sp>
        <p:nvSpPr>
          <p:cNvPr id="56" name="Shape 56"/>
          <p:cNvSpPr txBox="1"/>
          <p:nvPr>
            <p:ph idx="1" type="body"/>
          </p:nvPr>
        </p:nvSpPr>
        <p:spPr>
          <a:xfrm>
            <a:off x="3575050" y="273050"/>
            <a:ext cx="5111750" cy="5853113"/>
          </a:xfrm>
          <a:prstGeom prst="rect">
            <a:avLst/>
          </a:prstGeom>
          <a:noFill/>
          <a:ln>
            <a:noFill/>
          </a:ln>
        </p:spPr>
        <p:txBody>
          <a:bodyPr anchorCtr="0" anchor="t" bIns="91425" lIns="91425" spcFirstLastPara="1" rIns="91425" wrap="square" tIns="91425"/>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 name="Shape 57"/>
          <p:cNvSpPr txBox="1"/>
          <p:nvPr>
            <p:ph idx="2" type="body"/>
          </p:nvPr>
        </p:nvSpPr>
        <p:spPr>
          <a:xfrm>
            <a:off x="457200" y="1435100"/>
            <a:ext cx="3008313" cy="4691063"/>
          </a:xfrm>
          <a:prstGeom prst="rect">
            <a:avLst/>
          </a:prstGeom>
          <a:noFill/>
          <a:ln>
            <a:noFill/>
          </a:ln>
        </p:spPr>
        <p:txBody>
          <a:bodyPr anchorCtr="0" anchor="t" bIns="91425" lIns="91425" spcFirstLastPara="1" rIns="91425" wrap="square" tIns="91425"/>
          <a:lstStyle>
            <a:lvl1pPr indent="-228600" lvl="0" marL="457200" marR="0" rtl="0" algn="l">
              <a:lnSpc>
                <a:spcPct val="100000"/>
              </a:lnSpc>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lnSpc>
                <a:spcPct val="100000"/>
              </a:lnSpc>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indent="-228600" lvl="2" marL="1371600" marR="0" rtl="0" algn="l">
              <a:lnSpc>
                <a:spcPct val="100000"/>
              </a:lnSpc>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3pPr>
            <a:lvl4pPr indent="-228600" lvl="3" marL="1828800" marR="0" rtl="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4pPr>
            <a:lvl5pPr indent="-228600" lvl="4" marL="2286000" marR="0" rtl="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5pPr>
            <a:lvl6pPr indent="-228600" lvl="5" marL="2743200" marR="0" rtl="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6pPr>
            <a:lvl7pPr indent="-228600" lvl="6" marL="3200400" marR="0" rtl="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7pPr>
            <a:lvl8pPr indent="-228600" lvl="7" marL="3657600" marR="0" rtl="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8pPr>
            <a:lvl9pPr indent="-228600" lvl="8" marL="4114800" marR="0" rtl="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9pPr>
          </a:lstStyle>
          <a:p/>
        </p:txBody>
      </p:sp>
      <p:sp>
        <p:nvSpPr>
          <p:cNvPr id="58" name="Shape 58"/>
          <p:cNvSpPr txBox="1"/>
          <p:nvPr>
            <p:ph idx="10" type="dt"/>
          </p:nvPr>
        </p:nvSpPr>
        <p:spPr>
          <a:xfrm>
            <a:off x="457200" y="6356350"/>
            <a:ext cx="2133600" cy="365125"/>
          </a:xfrm>
          <a:prstGeom prst="rect">
            <a:avLst/>
          </a:prstGeom>
          <a:noFill/>
          <a:ln>
            <a:noFill/>
          </a:ln>
        </p:spPr>
        <p:txBody>
          <a:bodyPr anchorCtr="0" anchor="ctr" bIns="91425" lIns="91425" spcFirstLastPara="1" rIns="91425" wrap="square" tIns="91425"/>
          <a:lstStyle>
            <a:lvl1pPr indent="0" lvl="0" marL="0" marR="0" rtl="0" algn="l">
              <a:lnSpc>
                <a:spcPct val="100000"/>
              </a:lnSpc>
              <a:spcBef>
                <a:spcPts val="0"/>
              </a:spcBef>
              <a:spcAft>
                <a:spcPts val="0"/>
              </a:spcAft>
              <a:buClr>
                <a:srgbClr val="888888"/>
              </a:buClr>
              <a:buSzPts val="1400"/>
              <a:buFont typeface="Arial"/>
              <a:buNone/>
              <a:defRPr b="0" i="0" sz="1200" u="none" cap="none" strike="noStrike">
                <a:solidFill>
                  <a:srgbClr val="888888"/>
                </a:solidFill>
                <a:latin typeface="Arial"/>
                <a:ea typeface="Arial"/>
                <a:cs typeface="Arial"/>
                <a:sym typeface="Arial"/>
              </a:defRPr>
            </a:lvl1pPr>
            <a:lvl2pPr indent="0" lvl="1" marL="4572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59" name="Shape 59"/>
          <p:cNvSpPr txBox="1"/>
          <p:nvPr>
            <p:ph idx="11" type="ftr"/>
          </p:nvPr>
        </p:nvSpPr>
        <p:spPr>
          <a:xfrm>
            <a:off x="3124200" y="6356350"/>
            <a:ext cx="2895600" cy="365125"/>
          </a:xfrm>
          <a:prstGeom prst="rect">
            <a:avLst/>
          </a:prstGeom>
          <a:noFill/>
          <a:ln>
            <a:noFill/>
          </a:ln>
        </p:spPr>
        <p:txBody>
          <a:bodyPr anchorCtr="0" anchor="ctr" bIns="91425" lIns="91425" spcFirstLastPara="1" rIns="91425" wrap="square" tIns="91425"/>
          <a:lstStyle>
            <a:lvl1pPr indent="0" lvl="0" marL="0" marR="0" rtl="0" algn="ctr">
              <a:lnSpc>
                <a:spcPct val="100000"/>
              </a:lnSpc>
              <a:spcBef>
                <a:spcPts val="0"/>
              </a:spcBef>
              <a:spcAft>
                <a:spcPts val="0"/>
              </a:spcAft>
              <a:buClr>
                <a:srgbClr val="888888"/>
              </a:buClr>
              <a:buSzPts val="1400"/>
              <a:buFont typeface="Arial"/>
              <a:buNone/>
              <a:defRPr b="0" i="0" sz="1200" u="none" cap="none" strike="noStrike">
                <a:solidFill>
                  <a:srgbClr val="888888"/>
                </a:solidFill>
                <a:latin typeface="Arial"/>
                <a:ea typeface="Arial"/>
                <a:cs typeface="Arial"/>
                <a:sym typeface="Arial"/>
              </a:defRPr>
            </a:lvl1pPr>
            <a:lvl2pPr indent="0" lvl="1" marL="4572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60" name="Shape 6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88888"/>
              </a:buClr>
              <a:buSzPts val="1200"/>
              <a:buFont typeface="Arial"/>
              <a:buNone/>
            </a:pPr>
            <a:fld id="{00000000-1234-1234-1234-123412341234}" type="slidenum">
              <a:rPr b="0" i="0" lang="en-US" sz="1200" u="none" cap="none" strike="noStrike">
                <a:solidFill>
                  <a:srgbClr val="888888"/>
                </a:solidFill>
                <a:latin typeface="Arial"/>
                <a:ea typeface="Arial"/>
                <a:cs typeface="Arial"/>
                <a:sym typeface="Arial"/>
              </a:rPr>
              <a:t>‹#›</a:t>
            </a:fld>
            <a:endParaRPr b="0" i="0" sz="1200" u="none" cap="none" strike="noStrike">
              <a:solidFill>
                <a:srgbClr val="888888"/>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picTx">
  <p:cSld name="캡션 있는 그림">
    <p:spTree>
      <p:nvGrpSpPr>
        <p:cNvPr id="61" name="Shape 61"/>
        <p:cNvGrpSpPr/>
        <p:nvPr/>
      </p:nvGrpSpPr>
      <p:grpSpPr>
        <a:xfrm>
          <a:off x="0" y="0"/>
          <a:ext cx="0" cy="0"/>
          <a:chOff x="0" y="0"/>
          <a:chExt cx="0" cy="0"/>
        </a:xfrm>
      </p:grpSpPr>
      <p:sp>
        <p:nvSpPr>
          <p:cNvPr id="62" name="Shape 62"/>
          <p:cNvSpPr txBox="1"/>
          <p:nvPr>
            <p:ph type="title"/>
          </p:nvPr>
        </p:nvSpPr>
        <p:spPr>
          <a:xfrm>
            <a:off x="1792288" y="4800600"/>
            <a:ext cx="5486400" cy="566738"/>
          </a:xfrm>
          <a:prstGeom prst="rect">
            <a:avLst/>
          </a:prstGeom>
          <a:noFill/>
          <a:ln>
            <a:noFill/>
          </a:ln>
        </p:spPr>
        <p:txBody>
          <a:bodyPr anchorCtr="0" anchor="b" bIns="91425" lIns="91425" spcFirstLastPara="1" rIns="91425" wrap="square" tIns="91425"/>
          <a:lstStyle>
            <a:lvl1pPr indent="0" lvl="0" marL="0" marR="0" rtl="0" algn="l">
              <a:lnSpc>
                <a:spcPct val="100000"/>
              </a:lnSpc>
              <a:spcBef>
                <a:spcPts val="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1pPr>
            <a:lvl2pPr indent="0" lvl="1">
              <a:spcBef>
                <a:spcPts val="0"/>
              </a:spcBef>
              <a:spcAft>
                <a:spcPts val="0"/>
              </a:spcAft>
              <a:buSzPts val="1400"/>
              <a:buFont typeface="Arial"/>
              <a:buNone/>
              <a:defRPr sz="1800"/>
            </a:lvl2pPr>
            <a:lvl3pPr indent="0" lvl="2">
              <a:spcBef>
                <a:spcPts val="0"/>
              </a:spcBef>
              <a:spcAft>
                <a:spcPts val="0"/>
              </a:spcAft>
              <a:buSzPts val="1400"/>
              <a:buFont typeface="Arial"/>
              <a:buNone/>
              <a:defRPr sz="1800"/>
            </a:lvl3pPr>
            <a:lvl4pPr indent="0" lvl="3">
              <a:spcBef>
                <a:spcPts val="0"/>
              </a:spcBef>
              <a:spcAft>
                <a:spcPts val="0"/>
              </a:spcAft>
              <a:buSzPts val="1400"/>
              <a:buFont typeface="Arial"/>
              <a:buNone/>
              <a:defRPr sz="1800"/>
            </a:lvl4pPr>
            <a:lvl5pPr indent="0" lvl="4">
              <a:spcBef>
                <a:spcPts val="0"/>
              </a:spcBef>
              <a:spcAft>
                <a:spcPts val="0"/>
              </a:spcAft>
              <a:buSzPts val="1400"/>
              <a:buFont typeface="Arial"/>
              <a:buNone/>
              <a:defRPr sz="1800"/>
            </a:lvl5pPr>
            <a:lvl6pPr indent="0" lvl="5">
              <a:spcBef>
                <a:spcPts val="0"/>
              </a:spcBef>
              <a:spcAft>
                <a:spcPts val="0"/>
              </a:spcAft>
              <a:buSzPts val="1400"/>
              <a:buFont typeface="Arial"/>
              <a:buNone/>
              <a:defRPr sz="1800"/>
            </a:lvl6pPr>
            <a:lvl7pPr indent="0" lvl="6">
              <a:spcBef>
                <a:spcPts val="0"/>
              </a:spcBef>
              <a:spcAft>
                <a:spcPts val="0"/>
              </a:spcAft>
              <a:buSzPts val="1400"/>
              <a:buFont typeface="Arial"/>
              <a:buNone/>
              <a:defRPr sz="1800"/>
            </a:lvl7pPr>
            <a:lvl8pPr indent="0" lvl="7">
              <a:spcBef>
                <a:spcPts val="0"/>
              </a:spcBef>
              <a:spcAft>
                <a:spcPts val="0"/>
              </a:spcAft>
              <a:buSzPts val="1400"/>
              <a:buFont typeface="Arial"/>
              <a:buNone/>
              <a:defRPr sz="1800"/>
            </a:lvl8pPr>
            <a:lvl9pPr indent="0" lvl="8">
              <a:spcBef>
                <a:spcPts val="0"/>
              </a:spcBef>
              <a:spcAft>
                <a:spcPts val="0"/>
              </a:spcAft>
              <a:buSzPts val="1400"/>
              <a:buFont typeface="Arial"/>
              <a:buNone/>
              <a:defRPr sz="1800"/>
            </a:lvl9pPr>
          </a:lstStyle>
          <a:p/>
        </p:txBody>
      </p:sp>
      <p:sp>
        <p:nvSpPr>
          <p:cNvPr id="63" name="Shape 63"/>
          <p:cNvSpPr/>
          <p:nvPr>
            <p:ph idx="2" type="pic"/>
          </p:nvPr>
        </p:nvSpPr>
        <p:spPr>
          <a:xfrm>
            <a:off x="1792288" y="612775"/>
            <a:ext cx="5486400" cy="4114800"/>
          </a:xfrm>
          <a:prstGeom prst="rect">
            <a:avLst/>
          </a:prstGeom>
          <a:noFill/>
          <a:ln>
            <a:noFill/>
          </a:ln>
        </p:spPr>
        <p:txBody>
          <a:bodyPr anchorCtr="0" anchor="t" bIns="91425" lIns="91425" spcFirstLastPara="1" rIns="91425" wrap="square" tIns="91425"/>
          <a:lstStyle>
            <a:lvl1pPr indent="0" lvl="0" marL="0" marR="0" rtl="0" algn="l">
              <a:lnSpc>
                <a:spcPct val="100000"/>
              </a:lnSpc>
              <a:spcBef>
                <a:spcPts val="640"/>
              </a:spcBef>
              <a:spcAft>
                <a:spcPts val="0"/>
              </a:spcAft>
              <a:buClr>
                <a:schemeClr val="dk1"/>
              </a:buClr>
              <a:buSzPts val="3200"/>
              <a:buFont typeface="Arial"/>
              <a:buNone/>
              <a:defRPr b="0" i="0" sz="3200" u="none" cap="none" strike="noStrike">
                <a:solidFill>
                  <a:schemeClr val="dk1"/>
                </a:solidFill>
                <a:latin typeface="Arial"/>
                <a:ea typeface="Arial"/>
                <a:cs typeface="Arial"/>
                <a:sym typeface="Arial"/>
              </a:defRPr>
            </a:lvl1pPr>
            <a:lvl2pPr indent="0" lvl="1" marL="457200" marR="0" rtl="0" algn="l">
              <a:lnSpc>
                <a:spcPct val="100000"/>
              </a:lnSpc>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indent="0" lvl="2" marL="9144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indent="0" lvl="3" marL="1371600"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indent="0" lvl="4" marL="1828800"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indent="0" lvl="5" marL="2286000"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indent="0" lvl="6" marL="2743200"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indent="0" lvl="7" marL="3200400"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indent="0" lvl="8" marL="3657600"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64" name="Shape 64"/>
          <p:cNvSpPr txBox="1"/>
          <p:nvPr>
            <p:ph idx="1" type="body"/>
          </p:nvPr>
        </p:nvSpPr>
        <p:spPr>
          <a:xfrm>
            <a:off x="1792288" y="5367338"/>
            <a:ext cx="5486400" cy="804862"/>
          </a:xfrm>
          <a:prstGeom prst="rect">
            <a:avLst/>
          </a:prstGeom>
          <a:noFill/>
          <a:ln>
            <a:noFill/>
          </a:ln>
        </p:spPr>
        <p:txBody>
          <a:bodyPr anchorCtr="0" anchor="t" bIns="91425" lIns="91425" spcFirstLastPara="1" rIns="91425" wrap="square" tIns="91425"/>
          <a:lstStyle>
            <a:lvl1pPr indent="-228600" lvl="0" marL="457200" marR="0" rtl="0" algn="l">
              <a:lnSpc>
                <a:spcPct val="100000"/>
              </a:lnSpc>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lnSpc>
                <a:spcPct val="100000"/>
              </a:lnSpc>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indent="-228600" lvl="2" marL="1371600" marR="0" rtl="0" algn="l">
              <a:lnSpc>
                <a:spcPct val="100000"/>
              </a:lnSpc>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3pPr>
            <a:lvl4pPr indent="-228600" lvl="3" marL="1828800" marR="0" rtl="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4pPr>
            <a:lvl5pPr indent="-228600" lvl="4" marL="2286000" marR="0" rtl="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5pPr>
            <a:lvl6pPr indent="-228600" lvl="5" marL="2743200" marR="0" rtl="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6pPr>
            <a:lvl7pPr indent="-228600" lvl="6" marL="3200400" marR="0" rtl="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7pPr>
            <a:lvl8pPr indent="-228600" lvl="7" marL="3657600" marR="0" rtl="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8pPr>
            <a:lvl9pPr indent="-228600" lvl="8" marL="4114800" marR="0" rtl="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9pPr>
          </a:lstStyle>
          <a:p/>
        </p:txBody>
      </p:sp>
      <p:sp>
        <p:nvSpPr>
          <p:cNvPr id="65" name="Shape 65"/>
          <p:cNvSpPr txBox="1"/>
          <p:nvPr>
            <p:ph idx="10" type="dt"/>
          </p:nvPr>
        </p:nvSpPr>
        <p:spPr>
          <a:xfrm>
            <a:off x="457200" y="6356350"/>
            <a:ext cx="2133600" cy="365125"/>
          </a:xfrm>
          <a:prstGeom prst="rect">
            <a:avLst/>
          </a:prstGeom>
          <a:noFill/>
          <a:ln>
            <a:noFill/>
          </a:ln>
        </p:spPr>
        <p:txBody>
          <a:bodyPr anchorCtr="0" anchor="ctr" bIns="91425" lIns="91425" spcFirstLastPara="1" rIns="91425" wrap="square" tIns="91425"/>
          <a:lstStyle>
            <a:lvl1pPr indent="0" lvl="0" marL="0" marR="0" rtl="0" algn="l">
              <a:lnSpc>
                <a:spcPct val="100000"/>
              </a:lnSpc>
              <a:spcBef>
                <a:spcPts val="0"/>
              </a:spcBef>
              <a:spcAft>
                <a:spcPts val="0"/>
              </a:spcAft>
              <a:buClr>
                <a:srgbClr val="888888"/>
              </a:buClr>
              <a:buSzPts val="1400"/>
              <a:buFont typeface="Arial"/>
              <a:buNone/>
              <a:defRPr b="0" i="0" sz="1200" u="none" cap="none" strike="noStrike">
                <a:solidFill>
                  <a:srgbClr val="888888"/>
                </a:solidFill>
                <a:latin typeface="Arial"/>
                <a:ea typeface="Arial"/>
                <a:cs typeface="Arial"/>
                <a:sym typeface="Arial"/>
              </a:defRPr>
            </a:lvl1pPr>
            <a:lvl2pPr indent="0" lvl="1" marL="4572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66" name="Shape 66"/>
          <p:cNvSpPr txBox="1"/>
          <p:nvPr>
            <p:ph idx="11" type="ftr"/>
          </p:nvPr>
        </p:nvSpPr>
        <p:spPr>
          <a:xfrm>
            <a:off x="3124200" y="6356350"/>
            <a:ext cx="2895600" cy="365125"/>
          </a:xfrm>
          <a:prstGeom prst="rect">
            <a:avLst/>
          </a:prstGeom>
          <a:noFill/>
          <a:ln>
            <a:noFill/>
          </a:ln>
        </p:spPr>
        <p:txBody>
          <a:bodyPr anchorCtr="0" anchor="ctr" bIns="91425" lIns="91425" spcFirstLastPara="1" rIns="91425" wrap="square" tIns="91425"/>
          <a:lstStyle>
            <a:lvl1pPr indent="0" lvl="0" marL="0" marR="0" rtl="0" algn="ctr">
              <a:lnSpc>
                <a:spcPct val="100000"/>
              </a:lnSpc>
              <a:spcBef>
                <a:spcPts val="0"/>
              </a:spcBef>
              <a:spcAft>
                <a:spcPts val="0"/>
              </a:spcAft>
              <a:buClr>
                <a:srgbClr val="888888"/>
              </a:buClr>
              <a:buSzPts val="1400"/>
              <a:buFont typeface="Arial"/>
              <a:buNone/>
              <a:defRPr b="0" i="0" sz="1200" u="none" cap="none" strike="noStrike">
                <a:solidFill>
                  <a:srgbClr val="888888"/>
                </a:solidFill>
                <a:latin typeface="Arial"/>
                <a:ea typeface="Arial"/>
                <a:cs typeface="Arial"/>
                <a:sym typeface="Arial"/>
              </a:defRPr>
            </a:lvl1pPr>
            <a:lvl2pPr indent="0" lvl="1" marL="4572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67" name="Shape 6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88888"/>
              </a:buClr>
              <a:buSzPts val="1200"/>
              <a:buFont typeface="Arial"/>
              <a:buNone/>
            </a:pPr>
            <a:fld id="{00000000-1234-1234-1234-123412341234}" type="slidenum">
              <a:rPr b="0" i="0" lang="en-US" sz="1200" u="none" cap="none" strike="noStrike">
                <a:solidFill>
                  <a:srgbClr val="888888"/>
                </a:solidFill>
                <a:latin typeface="Arial"/>
                <a:ea typeface="Arial"/>
                <a:cs typeface="Arial"/>
                <a:sym typeface="Arial"/>
              </a:rPr>
              <a:t>‹#›</a:t>
            </a:fld>
            <a:endParaRPr b="0" i="0" sz="1200" u="none" cap="none" strike="noStrike">
              <a:solidFill>
                <a:srgbClr val="888888"/>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2.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457200" y="274638"/>
            <a:ext cx="8229600" cy="1143000"/>
          </a:xfrm>
          <a:prstGeom prst="rect">
            <a:avLst/>
          </a:prstGeom>
          <a:noFill/>
          <a:ln>
            <a:noFill/>
          </a:ln>
        </p:spPr>
        <p:txBody>
          <a:bodyPr anchorCtr="0" anchor="ctr" bIns="91425" lIns="91425" spcFirstLastPara="1" rIns="91425" wrap="square" tIns="91425"/>
          <a:lstStyle>
            <a:lvl1pPr indent="0" lvl="0" marL="0" marR="0" rtl="0" algn="ctr">
              <a:lnSpc>
                <a:spcPct val="100000"/>
              </a:lnSpc>
              <a:spcBef>
                <a:spcPts val="0"/>
              </a:spcBef>
              <a:spcAft>
                <a:spcPts val="0"/>
              </a:spcAft>
              <a:buClr>
                <a:schemeClr val="dk1"/>
              </a:buClr>
              <a:buSzPts val="4400"/>
              <a:buFont typeface="Arial"/>
              <a:buNone/>
              <a:defRPr b="0" i="0" sz="4400" u="none" cap="none" strike="noStrike">
                <a:solidFill>
                  <a:schemeClr val="dk1"/>
                </a:solidFill>
                <a:latin typeface="Arial"/>
                <a:ea typeface="Arial"/>
                <a:cs typeface="Arial"/>
                <a:sym typeface="Arial"/>
              </a:defRPr>
            </a:lvl1pPr>
            <a:lvl2pPr indent="0" lvl="1">
              <a:spcBef>
                <a:spcPts val="0"/>
              </a:spcBef>
              <a:spcAft>
                <a:spcPts val="0"/>
              </a:spcAft>
              <a:buSzPts val="1400"/>
              <a:buFont typeface="Arial"/>
              <a:buNone/>
              <a:defRPr sz="1800"/>
            </a:lvl2pPr>
            <a:lvl3pPr indent="0" lvl="2">
              <a:spcBef>
                <a:spcPts val="0"/>
              </a:spcBef>
              <a:spcAft>
                <a:spcPts val="0"/>
              </a:spcAft>
              <a:buSzPts val="1400"/>
              <a:buFont typeface="Arial"/>
              <a:buNone/>
              <a:defRPr sz="1800"/>
            </a:lvl3pPr>
            <a:lvl4pPr indent="0" lvl="3">
              <a:spcBef>
                <a:spcPts val="0"/>
              </a:spcBef>
              <a:spcAft>
                <a:spcPts val="0"/>
              </a:spcAft>
              <a:buSzPts val="1400"/>
              <a:buFont typeface="Arial"/>
              <a:buNone/>
              <a:defRPr sz="1800"/>
            </a:lvl4pPr>
            <a:lvl5pPr indent="0" lvl="4">
              <a:spcBef>
                <a:spcPts val="0"/>
              </a:spcBef>
              <a:spcAft>
                <a:spcPts val="0"/>
              </a:spcAft>
              <a:buSzPts val="1400"/>
              <a:buFont typeface="Arial"/>
              <a:buNone/>
              <a:defRPr sz="1800"/>
            </a:lvl5pPr>
            <a:lvl6pPr indent="0" lvl="5">
              <a:spcBef>
                <a:spcPts val="0"/>
              </a:spcBef>
              <a:spcAft>
                <a:spcPts val="0"/>
              </a:spcAft>
              <a:buSzPts val="1400"/>
              <a:buFont typeface="Arial"/>
              <a:buNone/>
              <a:defRPr sz="1800"/>
            </a:lvl6pPr>
            <a:lvl7pPr indent="0" lvl="6">
              <a:spcBef>
                <a:spcPts val="0"/>
              </a:spcBef>
              <a:spcAft>
                <a:spcPts val="0"/>
              </a:spcAft>
              <a:buSzPts val="1400"/>
              <a:buFont typeface="Arial"/>
              <a:buNone/>
              <a:defRPr sz="1800"/>
            </a:lvl7pPr>
            <a:lvl8pPr indent="0" lvl="7">
              <a:spcBef>
                <a:spcPts val="0"/>
              </a:spcBef>
              <a:spcAft>
                <a:spcPts val="0"/>
              </a:spcAft>
              <a:buSzPts val="1400"/>
              <a:buFont typeface="Arial"/>
              <a:buNone/>
              <a:defRPr sz="1800"/>
            </a:lvl8pPr>
            <a:lvl9pPr indent="0" lvl="8">
              <a:spcBef>
                <a:spcPts val="0"/>
              </a:spcBef>
              <a:spcAft>
                <a:spcPts val="0"/>
              </a:spcAft>
              <a:buSzPts val="1400"/>
              <a:buFont typeface="Arial"/>
              <a:buNone/>
              <a:defRPr sz="1800"/>
            </a:lvl9pPr>
          </a:lstStyle>
          <a:p/>
        </p:txBody>
      </p:sp>
      <p:sp>
        <p:nvSpPr>
          <p:cNvPr id="7" name="Shape 7"/>
          <p:cNvSpPr txBox="1"/>
          <p:nvPr>
            <p:ph idx="1" type="body"/>
          </p:nvPr>
        </p:nvSpPr>
        <p:spPr>
          <a:xfrm>
            <a:off x="457200" y="1600200"/>
            <a:ext cx="8229600" cy="4525963"/>
          </a:xfrm>
          <a:prstGeom prst="rect">
            <a:avLst/>
          </a:prstGeom>
          <a:noFill/>
          <a:ln>
            <a:noFill/>
          </a:ln>
        </p:spPr>
        <p:txBody>
          <a:bodyPr anchorCtr="0" anchor="t" bIns="91425" lIns="91425" spcFirstLastPara="1" rIns="91425" wrap="square" tIns="91425"/>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 name="Shape 8"/>
          <p:cNvSpPr txBox="1"/>
          <p:nvPr>
            <p:ph idx="10" type="dt"/>
          </p:nvPr>
        </p:nvSpPr>
        <p:spPr>
          <a:xfrm>
            <a:off x="457200" y="6356350"/>
            <a:ext cx="2133600" cy="365125"/>
          </a:xfrm>
          <a:prstGeom prst="rect">
            <a:avLst/>
          </a:prstGeom>
          <a:noFill/>
          <a:ln>
            <a:noFill/>
          </a:ln>
        </p:spPr>
        <p:txBody>
          <a:bodyPr anchorCtr="0" anchor="ctr" bIns="91425" lIns="91425" spcFirstLastPara="1" rIns="91425" wrap="square" tIns="91425"/>
          <a:lstStyle>
            <a:lvl1pPr indent="0" lvl="0" marL="0" marR="0" rtl="0" algn="l">
              <a:lnSpc>
                <a:spcPct val="100000"/>
              </a:lnSpc>
              <a:spcBef>
                <a:spcPts val="0"/>
              </a:spcBef>
              <a:spcAft>
                <a:spcPts val="0"/>
              </a:spcAft>
              <a:buClr>
                <a:srgbClr val="888888"/>
              </a:buClr>
              <a:buSzPts val="1400"/>
              <a:buFont typeface="Arial"/>
              <a:buNone/>
              <a:defRPr b="0" i="0" sz="1200" u="none" cap="none" strike="noStrike">
                <a:solidFill>
                  <a:srgbClr val="888888"/>
                </a:solidFill>
                <a:latin typeface="Arial"/>
                <a:ea typeface="Arial"/>
                <a:cs typeface="Arial"/>
                <a:sym typeface="Arial"/>
              </a:defRPr>
            </a:lvl1pPr>
            <a:lvl2pPr indent="0" lvl="1" marL="4572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9" name="Shape 9"/>
          <p:cNvSpPr txBox="1"/>
          <p:nvPr>
            <p:ph idx="11" type="ftr"/>
          </p:nvPr>
        </p:nvSpPr>
        <p:spPr>
          <a:xfrm>
            <a:off x="3124200" y="6356350"/>
            <a:ext cx="2895600" cy="365125"/>
          </a:xfrm>
          <a:prstGeom prst="rect">
            <a:avLst/>
          </a:prstGeom>
          <a:noFill/>
          <a:ln>
            <a:noFill/>
          </a:ln>
        </p:spPr>
        <p:txBody>
          <a:bodyPr anchorCtr="0" anchor="ctr" bIns="91425" lIns="91425" spcFirstLastPara="1" rIns="91425" wrap="square" tIns="91425"/>
          <a:lstStyle>
            <a:lvl1pPr indent="0" lvl="0" marL="0" marR="0" rtl="0" algn="ctr">
              <a:lnSpc>
                <a:spcPct val="100000"/>
              </a:lnSpc>
              <a:spcBef>
                <a:spcPts val="0"/>
              </a:spcBef>
              <a:spcAft>
                <a:spcPts val="0"/>
              </a:spcAft>
              <a:buClr>
                <a:srgbClr val="888888"/>
              </a:buClr>
              <a:buSzPts val="1400"/>
              <a:buFont typeface="Arial"/>
              <a:buNone/>
              <a:defRPr b="0" i="0" sz="1200" u="none" cap="none" strike="noStrike">
                <a:solidFill>
                  <a:srgbClr val="888888"/>
                </a:solidFill>
                <a:latin typeface="Arial"/>
                <a:ea typeface="Arial"/>
                <a:cs typeface="Arial"/>
                <a:sym typeface="Arial"/>
              </a:defRPr>
            </a:lvl1pPr>
            <a:lvl2pPr indent="0" lvl="1" marL="4572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0" name="Shape 1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88888"/>
              </a:buClr>
              <a:buSzPts val="1200"/>
              <a:buFont typeface="Arial"/>
              <a:buNone/>
            </a:pPr>
            <a:fld id="{00000000-1234-1234-1234-123412341234}" type="slidenum">
              <a:rPr b="0" i="0" lang="en-US" sz="1200" u="none" cap="none" strike="noStrike">
                <a:solidFill>
                  <a:srgbClr val="888888"/>
                </a:solidFill>
                <a:latin typeface="Arial"/>
                <a:ea typeface="Arial"/>
                <a:cs typeface="Arial"/>
                <a:sym typeface="Arial"/>
              </a:rPr>
              <a:t>‹#›</a:t>
            </a:fld>
            <a:endParaRPr b="0" i="0" sz="1200" u="none" cap="none" strike="noStrike">
              <a:solidFill>
                <a:srgbClr val="888888"/>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80" name="Shape 80"/>
        <p:cNvGrpSpPr/>
        <p:nvPr/>
      </p:nvGrpSpPr>
      <p:grpSpPr>
        <a:xfrm>
          <a:off x="0" y="0"/>
          <a:ext cx="0" cy="0"/>
          <a:chOff x="0" y="0"/>
          <a:chExt cx="0" cy="0"/>
        </a:xfrm>
      </p:grpSpPr>
      <p:sp>
        <p:nvSpPr>
          <p:cNvPr id="81" name="Shape 81"/>
          <p:cNvSpPr txBox="1"/>
          <p:nvPr>
            <p:ph type="title"/>
          </p:nvPr>
        </p:nvSpPr>
        <p:spPr>
          <a:xfrm>
            <a:off x="457200" y="274638"/>
            <a:ext cx="8229600" cy="1143000"/>
          </a:xfrm>
          <a:prstGeom prst="rect">
            <a:avLst/>
          </a:prstGeom>
          <a:noFill/>
          <a:ln>
            <a:noFill/>
          </a:ln>
        </p:spPr>
        <p:txBody>
          <a:bodyPr anchorCtr="0" anchor="ctr" bIns="91425" lIns="91425" spcFirstLastPara="1" rIns="91425" wrap="square" tIns="91425"/>
          <a:lstStyle>
            <a:lvl1pPr indent="0" lvl="0" marL="0" marR="0" rtl="0" algn="ctr">
              <a:spcBef>
                <a:spcPts val="0"/>
              </a:spcBef>
              <a:spcAft>
                <a:spcPts val="0"/>
              </a:spcAft>
              <a:buClr>
                <a:schemeClr val="dk1"/>
              </a:buClr>
              <a:buSzPts val="4400"/>
              <a:buFont typeface="Arial"/>
              <a:buNone/>
              <a:defRPr b="0" i="0" sz="4400" u="none" cap="none" strike="noStrike">
                <a:solidFill>
                  <a:schemeClr val="dk1"/>
                </a:solidFill>
                <a:latin typeface="Arial"/>
                <a:ea typeface="Arial"/>
                <a:cs typeface="Arial"/>
                <a:sym typeface="Arial"/>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82" name="Shape 82"/>
          <p:cNvSpPr txBox="1"/>
          <p:nvPr>
            <p:ph idx="1" type="body"/>
          </p:nvPr>
        </p:nvSpPr>
        <p:spPr>
          <a:xfrm>
            <a:off x="457200" y="1600200"/>
            <a:ext cx="8229600" cy="4526100"/>
          </a:xfrm>
          <a:prstGeom prst="rect">
            <a:avLst/>
          </a:prstGeom>
          <a:noFill/>
          <a:ln>
            <a:noFill/>
          </a:ln>
        </p:spPr>
        <p:txBody>
          <a:bodyPr anchorCtr="0" anchor="t" bIns="91425" lIns="91425" spcFirstLastPara="1" rIns="91425" wrap="square" tIns="91425"/>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3" name="Shape 83"/>
          <p:cNvSpPr txBox="1"/>
          <p:nvPr>
            <p:ph idx="10" type="dt"/>
          </p:nvPr>
        </p:nvSpPr>
        <p:spPr>
          <a:xfrm>
            <a:off x="457200" y="6356350"/>
            <a:ext cx="2133600" cy="365100"/>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b="0" i="0" sz="1200" u="none" cap="none" strike="noStrike">
                <a:solidFill>
                  <a:srgbClr val="888888"/>
                </a:solidFill>
                <a:latin typeface="Arial"/>
                <a:ea typeface="Arial"/>
                <a:cs typeface="Arial"/>
                <a:sym typeface="Arial"/>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 name="Shape 84"/>
          <p:cNvSpPr txBox="1"/>
          <p:nvPr>
            <p:ph idx="11" type="ftr"/>
          </p:nvPr>
        </p:nvSpPr>
        <p:spPr>
          <a:xfrm>
            <a:off x="3124200" y="6356350"/>
            <a:ext cx="2895600" cy="365100"/>
          </a:xfrm>
          <a:prstGeom prst="rect">
            <a:avLst/>
          </a:prstGeom>
          <a:noFill/>
          <a:ln>
            <a:noFill/>
          </a:ln>
        </p:spPr>
        <p:txBody>
          <a:bodyPr anchorCtr="0" anchor="ctr" bIns="91425" lIns="91425" spcFirstLastPara="1" rIns="91425" wrap="square" tIns="91425"/>
          <a:lstStyle>
            <a:lvl1pPr indent="0" lvl="0" marL="0" marR="0" rtl="0" algn="ctr">
              <a:spcBef>
                <a:spcPts val="0"/>
              </a:spcBef>
              <a:spcAft>
                <a:spcPts val="0"/>
              </a:spcAft>
              <a:buSzPts val="1400"/>
              <a:buNone/>
              <a:defRPr b="0" i="0" sz="1200" u="none" cap="none" strike="noStrike">
                <a:solidFill>
                  <a:srgbClr val="888888"/>
                </a:solidFill>
                <a:latin typeface="Arial"/>
                <a:ea typeface="Arial"/>
                <a:cs typeface="Arial"/>
                <a:sym typeface="Arial"/>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5" name="Shape 85"/>
          <p:cNvSpPr txBox="1"/>
          <p:nvPr/>
        </p:nvSpPr>
        <p:spPr>
          <a:xfrm>
            <a:off x="7092280" y="6490544"/>
            <a:ext cx="1928700" cy="2508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850" u="none" cap="none" strike="noStrike">
                <a:solidFill>
                  <a:srgbClr val="7F7F7F"/>
                </a:solidFill>
                <a:latin typeface="Arial"/>
                <a:ea typeface="Arial"/>
                <a:cs typeface="Arial"/>
                <a:sym typeface="Arial"/>
              </a:rPr>
              <a:t>‹#›</a:t>
            </a:fld>
            <a:endParaRPr b="0" i="0" sz="800" u="none" cap="none" strike="noStrike">
              <a:solidFill>
                <a:srgbClr val="7F7F7F"/>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3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11.png"/><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3.png"/><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 Id="rId3" Type="http://schemas.openxmlformats.org/officeDocument/2006/relationships/image" Target="../media/image4.png"/><Relationship Id="rId4" Type="http://schemas.openxmlformats.org/officeDocument/2006/relationships/image" Target="../media/image21.png"/><Relationship Id="rId5" Type="http://schemas.openxmlformats.org/officeDocument/2006/relationships/image" Target="../media/image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 Id="rId3" Type="http://schemas.openxmlformats.org/officeDocument/2006/relationships/image" Target="../media/image4.png"/><Relationship Id="rId4" Type="http://schemas.openxmlformats.org/officeDocument/2006/relationships/image" Target="../media/image21.png"/><Relationship Id="rId5" Type="http://schemas.openxmlformats.org/officeDocument/2006/relationships/image" Target="../media/image1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 Id="rId3" Type="http://schemas.openxmlformats.org/officeDocument/2006/relationships/image" Target="../media/image4.png"/><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 Id="rId3" Type="http://schemas.openxmlformats.org/officeDocument/2006/relationships/image" Target="../media/image4.png"/><Relationship Id="rId4" Type="http://schemas.openxmlformats.org/officeDocument/2006/relationships/image" Target="../media/image21.png"/><Relationship Id="rId5" Type="http://schemas.openxmlformats.org/officeDocument/2006/relationships/image" Target="../media/image10.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 Id="rId3" Type="http://schemas.openxmlformats.org/officeDocument/2006/relationships/image" Target="../media/image4.png"/><Relationship Id="rId4" Type="http://schemas.openxmlformats.org/officeDocument/2006/relationships/image" Target="../media/image21.png"/><Relationship Id="rId5"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 Id="rId3" Type="http://schemas.openxmlformats.org/officeDocument/2006/relationships/image" Target="../media/image15.png"/><Relationship Id="rId4" Type="http://schemas.openxmlformats.org/officeDocument/2006/relationships/image" Target="../media/image1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21.png"/><Relationship Id="rId6" Type="http://schemas.openxmlformats.org/officeDocument/2006/relationships/image" Target="../media/image2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20.png"/><Relationship Id="rId6" Type="http://schemas.openxmlformats.org/officeDocument/2006/relationships/image" Target="../media/image2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xml"/><Relationship Id="rId3" Type="http://schemas.openxmlformats.org/officeDocument/2006/relationships/image" Target="../media/image4.png"/><Relationship Id="rId4" Type="http://schemas.openxmlformats.org/officeDocument/2006/relationships/image" Target="../media/image1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xml"/><Relationship Id="rId3" Type="http://schemas.openxmlformats.org/officeDocument/2006/relationships/image" Target="../media/image2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8.xml"/><Relationship Id="rId3" Type="http://schemas.openxmlformats.org/officeDocument/2006/relationships/image" Target="../media/image3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9.xml"/><Relationship Id="rId3" Type="http://schemas.openxmlformats.org/officeDocument/2006/relationships/image" Target="../media/image31.png"/><Relationship Id="rId4" Type="http://schemas.openxmlformats.org/officeDocument/2006/relationships/image" Target="../media/image3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13.jpg"/><Relationship Id="rId4"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0.xml"/><Relationship Id="rId3" Type="http://schemas.openxmlformats.org/officeDocument/2006/relationships/image" Target="../media/image4.png"/><Relationship Id="rId4" Type="http://schemas.openxmlformats.org/officeDocument/2006/relationships/image" Target="../media/image24.jpg"/><Relationship Id="rId5" Type="http://schemas.openxmlformats.org/officeDocument/2006/relationships/image" Target="../media/image21.png"/><Relationship Id="rId6" Type="http://schemas.openxmlformats.org/officeDocument/2006/relationships/image" Target="../media/image26.png"/><Relationship Id="rId7" Type="http://schemas.openxmlformats.org/officeDocument/2006/relationships/image" Target="../media/image2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1.xml"/><Relationship Id="rId3" Type="http://schemas.openxmlformats.org/officeDocument/2006/relationships/image" Target="../media/image4.png"/><Relationship Id="rId4" Type="http://schemas.openxmlformats.org/officeDocument/2006/relationships/image" Target="../media/image24.jpg"/><Relationship Id="rId5" Type="http://schemas.openxmlformats.org/officeDocument/2006/relationships/image" Target="../media/image21.png"/><Relationship Id="rId6" Type="http://schemas.openxmlformats.org/officeDocument/2006/relationships/image" Target="../media/image14.png"/><Relationship Id="rId7" Type="http://schemas.openxmlformats.org/officeDocument/2006/relationships/image" Target="../media/image2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2.xml"/><Relationship Id="rId3" Type="http://schemas.openxmlformats.org/officeDocument/2006/relationships/image" Target="../media/image27.png"/><Relationship Id="rId4" Type="http://schemas.openxmlformats.org/officeDocument/2006/relationships/image" Target="../media/image2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3.xml"/><Relationship Id="rId3" Type="http://schemas.openxmlformats.org/officeDocument/2006/relationships/image" Target="../media/image23.png"/><Relationship Id="rId4" Type="http://schemas.openxmlformats.org/officeDocument/2006/relationships/image" Target="../media/image22.png"/><Relationship Id="rId5" Type="http://schemas.openxmlformats.org/officeDocument/2006/relationships/image" Target="../media/image2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4.xml"/><Relationship Id="rId3" Type="http://schemas.openxmlformats.org/officeDocument/2006/relationships/image" Target="../media/image2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12.png"/><Relationship Id="rId4" Type="http://schemas.openxmlformats.org/officeDocument/2006/relationships/image" Target="../media/image8.png"/><Relationship Id="rId5"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2.jp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6.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8" name="Shape 158"/>
        <p:cNvGrpSpPr/>
        <p:nvPr/>
      </p:nvGrpSpPr>
      <p:grpSpPr>
        <a:xfrm>
          <a:off x="0" y="0"/>
          <a:ext cx="0" cy="0"/>
          <a:chOff x="0" y="0"/>
          <a:chExt cx="0" cy="0"/>
        </a:xfrm>
      </p:grpSpPr>
      <p:sp>
        <p:nvSpPr>
          <p:cNvPr id="159" name="Shape 159"/>
          <p:cNvSpPr/>
          <p:nvPr/>
        </p:nvSpPr>
        <p:spPr>
          <a:xfrm>
            <a:off x="0" y="0"/>
            <a:ext cx="9144000" cy="6858000"/>
          </a:xfrm>
          <a:prstGeom prst="rect">
            <a:avLst/>
          </a:prstGeom>
          <a:solidFill>
            <a:srgbClr val="8E532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60" name="Shape 160"/>
          <p:cNvSpPr txBox="1"/>
          <p:nvPr/>
        </p:nvSpPr>
        <p:spPr>
          <a:xfrm>
            <a:off x="2987824" y="2558514"/>
            <a:ext cx="3096300" cy="7695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Font typeface="Arial"/>
              <a:buNone/>
            </a:pPr>
            <a:r>
              <a:rPr lang="en-US" sz="4400">
                <a:solidFill>
                  <a:schemeClr val="lt1"/>
                </a:solidFill>
              </a:rPr>
              <a:t>Fairy Tale</a:t>
            </a:r>
            <a:endParaRPr sz="4400">
              <a:solidFill>
                <a:schemeClr val="lt1"/>
              </a:solidFill>
            </a:endParaRPr>
          </a:p>
          <a:p>
            <a:pPr indent="0" lvl="0" marL="0" marR="0" rtl="0" algn="ctr">
              <a:spcBef>
                <a:spcPts val="0"/>
              </a:spcBef>
              <a:spcAft>
                <a:spcPts val="0"/>
              </a:spcAft>
              <a:buNone/>
            </a:pPr>
            <a:r>
              <a:t/>
            </a:r>
            <a:endParaRPr sz="4400">
              <a:solidFill>
                <a:schemeClr val="lt1"/>
              </a:solidFill>
            </a:endParaRPr>
          </a:p>
        </p:txBody>
      </p:sp>
      <p:sp>
        <p:nvSpPr>
          <p:cNvPr id="161" name="Shape 161"/>
          <p:cNvSpPr txBox="1"/>
          <p:nvPr/>
        </p:nvSpPr>
        <p:spPr>
          <a:xfrm>
            <a:off x="3275848" y="3818189"/>
            <a:ext cx="2592300" cy="2769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200">
                <a:solidFill>
                  <a:schemeClr val="lt1"/>
                </a:solidFill>
              </a:rPr>
              <a:t>2013156019 민웅기</a:t>
            </a:r>
            <a:endParaRPr sz="1200">
              <a:solidFill>
                <a:schemeClr val="lt1"/>
              </a:solidFill>
            </a:endParaRPr>
          </a:p>
          <a:p>
            <a:pPr indent="0" lvl="0" marL="0" marR="0" rtl="0" algn="ctr">
              <a:spcBef>
                <a:spcPts val="0"/>
              </a:spcBef>
              <a:spcAft>
                <a:spcPts val="0"/>
              </a:spcAft>
              <a:buNone/>
            </a:pPr>
            <a:r>
              <a:rPr lang="en-US" sz="1200">
                <a:solidFill>
                  <a:schemeClr val="lt1"/>
                </a:solidFill>
              </a:rPr>
              <a:t>2013156049 홍승준</a:t>
            </a:r>
            <a:endParaRPr sz="1200">
              <a:solidFill>
                <a:schemeClr val="lt1"/>
              </a:solidFill>
            </a:endParaRPr>
          </a:p>
          <a:p>
            <a:pPr indent="0" lvl="0" marL="0" marR="0" rtl="0" algn="ctr">
              <a:spcBef>
                <a:spcPts val="0"/>
              </a:spcBef>
              <a:spcAft>
                <a:spcPts val="0"/>
              </a:spcAft>
              <a:buNone/>
            </a:pPr>
            <a:r>
              <a:t/>
            </a:r>
            <a:endParaRPr sz="1200">
              <a:solidFill>
                <a:schemeClr val="lt1"/>
              </a:solidFill>
            </a:endParaRPr>
          </a:p>
        </p:txBody>
      </p:sp>
      <p:grpSp>
        <p:nvGrpSpPr>
          <p:cNvPr id="162" name="Shape 162"/>
          <p:cNvGrpSpPr/>
          <p:nvPr/>
        </p:nvGrpSpPr>
        <p:grpSpPr>
          <a:xfrm>
            <a:off x="179512" y="188640"/>
            <a:ext cx="8856900" cy="72008"/>
            <a:chOff x="179512" y="188640"/>
            <a:chExt cx="8856900" cy="72008"/>
          </a:xfrm>
        </p:grpSpPr>
        <p:cxnSp>
          <p:nvCxnSpPr>
            <p:cNvPr id="163" name="Shape 163"/>
            <p:cNvCxnSpPr/>
            <p:nvPr/>
          </p:nvCxnSpPr>
          <p:spPr>
            <a:xfrm>
              <a:off x="179512" y="188640"/>
              <a:ext cx="8856900" cy="0"/>
            </a:xfrm>
            <a:prstGeom prst="straightConnector1">
              <a:avLst/>
            </a:prstGeom>
            <a:noFill/>
            <a:ln cap="flat" cmpd="sng" w="9525">
              <a:solidFill>
                <a:schemeClr val="lt1"/>
              </a:solidFill>
              <a:prstDash val="solid"/>
              <a:round/>
              <a:headEnd len="med" w="med" type="none"/>
              <a:tailEnd len="med" w="med" type="none"/>
            </a:ln>
          </p:spPr>
        </p:cxnSp>
        <p:cxnSp>
          <p:nvCxnSpPr>
            <p:cNvPr id="164" name="Shape 164"/>
            <p:cNvCxnSpPr/>
            <p:nvPr/>
          </p:nvCxnSpPr>
          <p:spPr>
            <a:xfrm>
              <a:off x="179512" y="260648"/>
              <a:ext cx="8856900" cy="0"/>
            </a:xfrm>
            <a:prstGeom prst="straightConnector1">
              <a:avLst/>
            </a:prstGeom>
            <a:noFill/>
            <a:ln cap="flat" cmpd="sng" w="38100">
              <a:solidFill>
                <a:schemeClr val="lt1"/>
              </a:solidFill>
              <a:prstDash val="solid"/>
              <a:round/>
              <a:headEnd len="med" w="med" type="none"/>
              <a:tailEnd len="med" w="med" type="none"/>
            </a:ln>
          </p:spPr>
        </p:cxnSp>
      </p:grpSp>
      <p:grpSp>
        <p:nvGrpSpPr>
          <p:cNvPr id="165" name="Shape 165"/>
          <p:cNvGrpSpPr/>
          <p:nvPr/>
        </p:nvGrpSpPr>
        <p:grpSpPr>
          <a:xfrm>
            <a:off x="179512" y="6597352"/>
            <a:ext cx="8856900" cy="72008"/>
            <a:chOff x="179512" y="6597352"/>
            <a:chExt cx="8856900" cy="72008"/>
          </a:xfrm>
        </p:grpSpPr>
        <p:cxnSp>
          <p:nvCxnSpPr>
            <p:cNvPr id="166" name="Shape 166"/>
            <p:cNvCxnSpPr/>
            <p:nvPr/>
          </p:nvCxnSpPr>
          <p:spPr>
            <a:xfrm>
              <a:off x="179512" y="6669360"/>
              <a:ext cx="8856900" cy="0"/>
            </a:xfrm>
            <a:prstGeom prst="straightConnector1">
              <a:avLst/>
            </a:prstGeom>
            <a:noFill/>
            <a:ln cap="flat" cmpd="sng" w="9525">
              <a:solidFill>
                <a:schemeClr val="lt1"/>
              </a:solidFill>
              <a:prstDash val="solid"/>
              <a:round/>
              <a:headEnd len="med" w="med" type="none"/>
              <a:tailEnd len="med" w="med" type="none"/>
            </a:ln>
          </p:spPr>
        </p:cxnSp>
        <p:cxnSp>
          <p:nvCxnSpPr>
            <p:cNvPr id="167" name="Shape 167"/>
            <p:cNvCxnSpPr/>
            <p:nvPr/>
          </p:nvCxnSpPr>
          <p:spPr>
            <a:xfrm>
              <a:off x="179512" y="6597352"/>
              <a:ext cx="8856900" cy="0"/>
            </a:xfrm>
            <a:prstGeom prst="straightConnector1">
              <a:avLst/>
            </a:prstGeom>
            <a:noFill/>
            <a:ln cap="flat" cmpd="sng" w="38100">
              <a:solidFill>
                <a:schemeClr val="lt1"/>
              </a:solidFill>
              <a:prstDash val="solid"/>
              <a:round/>
              <a:headEnd len="med" w="med" type="none"/>
              <a:tailEnd len="med" w="med" type="none"/>
            </a:ln>
          </p:spPr>
        </p:cxn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0" name="Shape 300"/>
        <p:cNvGrpSpPr/>
        <p:nvPr/>
      </p:nvGrpSpPr>
      <p:grpSpPr>
        <a:xfrm>
          <a:off x="0" y="0"/>
          <a:ext cx="0" cy="0"/>
          <a:chOff x="0" y="0"/>
          <a:chExt cx="0" cy="0"/>
        </a:xfrm>
      </p:grpSpPr>
      <p:sp>
        <p:nvSpPr>
          <p:cNvPr id="301" name="Shape 301"/>
          <p:cNvSpPr txBox="1"/>
          <p:nvPr/>
        </p:nvSpPr>
        <p:spPr>
          <a:xfrm>
            <a:off x="755576" y="404664"/>
            <a:ext cx="4104600" cy="5232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None/>
            </a:pPr>
            <a:r>
              <a:rPr lang="en-US" sz="2800">
                <a:solidFill>
                  <a:srgbClr val="595959"/>
                </a:solidFill>
              </a:rPr>
              <a:t>게임 소개</a:t>
            </a:r>
            <a:endParaRPr sz="2800">
              <a:solidFill>
                <a:srgbClr val="595959"/>
              </a:solidFill>
              <a:latin typeface="Arial"/>
              <a:ea typeface="Arial"/>
              <a:cs typeface="Arial"/>
              <a:sym typeface="Arial"/>
            </a:endParaRPr>
          </a:p>
        </p:txBody>
      </p:sp>
      <p:sp>
        <p:nvSpPr>
          <p:cNvPr id="302" name="Shape 302"/>
          <p:cNvSpPr txBox="1"/>
          <p:nvPr/>
        </p:nvSpPr>
        <p:spPr>
          <a:xfrm>
            <a:off x="827584" y="908720"/>
            <a:ext cx="4176600" cy="5283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61904"/>
              </a:lnSpc>
              <a:spcBef>
                <a:spcPts val="0"/>
              </a:spcBef>
              <a:spcAft>
                <a:spcPts val="0"/>
              </a:spcAft>
              <a:buNone/>
            </a:pPr>
            <a:r>
              <a:rPr lang="en-US" sz="1050">
                <a:solidFill>
                  <a:srgbClr val="595959"/>
                </a:solidFill>
              </a:rPr>
              <a:t>2) 배경 및 몬스터 컨셉</a:t>
            </a:r>
            <a:endParaRPr/>
          </a:p>
        </p:txBody>
      </p:sp>
      <p:cxnSp>
        <p:nvCxnSpPr>
          <p:cNvPr id="303" name="Shape 303"/>
          <p:cNvCxnSpPr/>
          <p:nvPr/>
        </p:nvCxnSpPr>
        <p:spPr>
          <a:xfrm>
            <a:off x="179512" y="236354"/>
            <a:ext cx="4464000" cy="0"/>
          </a:xfrm>
          <a:prstGeom prst="straightConnector1">
            <a:avLst/>
          </a:prstGeom>
          <a:noFill/>
          <a:ln cap="flat" cmpd="sng" w="9525">
            <a:solidFill>
              <a:srgbClr val="7F7F7F"/>
            </a:solidFill>
            <a:prstDash val="solid"/>
            <a:round/>
            <a:headEnd len="med" w="med" type="none"/>
            <a:tailEnd len="med" w="med" type="none"/>
          </a:ln>
        </p:spPr>
      </p:cxnSp>
      <p:sp>
        <p:nvSpPr>
          <p:cNvPr id="304" name="Shape 304"/>
          <p:cNvSpPr txBox="1"/>
          <p:nvPr/>
        </p:nvSpPr>
        <p:spPr>
          <a:xfrm>
            <a:off x="35496" y="182250"/>
            <a:ext cx="1080000" cy="14466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None/>
            </a:pPr>
            <a:r>
              <a:rPr lang="en-US" sz="8800">
                <a:solidFill>
                  <a:srgbClr val="595959"/>
                </a:solidFill>
                <a:latin typeface="Arial"/>
                <a:ea typeface="Arial"/>
                <a:cs typeface="Arial"/>
                <a:sym typeface="Arial"/>
              </a:rPr>
              <a:t>3</a:t>
            </a:r>
            <a:endParaRPr/>
          </a:p>
        </p:txBody>
      </p:sp>
      <p:cxnSp>
        <p:nvCxnSpPr>
          <p:cNvPr id="305" name="Shape 305"/>
          <p:cNvCxnSpPr/>
          <p:nvPr/>
        </p:nvCxnSpPr>
        <p:spPr>
          <a:xfrm>
            <a:off x="179512" y="1556792"/>
            <a:ext cx="4464000" cy="0"/>
          </a:xfrm>
          <a:prstGeom prst="straightConnector1">
            <a:avLst/>
          </a:prstGeom>
          <a:noFill/>
          <a:ln cap="flat" cmpd="sng" w="9525">
            <a:solidFill>
              <a:srgbClr val="7F7F7F"/>
            </a:solidFill>
            <a:prstDash val="solid"/>
            <a:round/>
            <a:headEnd len="med" w="med" type="none"/>
            <a:tailEnd len="med" w="med" type="none"/>
          </a:ln>
        </p:spPr>
      </p:cxnSp>
      <p:sp>
        <p:nvSpPr>
          <p:cNvPr id="306" name="Shape 306"/>
          <p:cNvSpPr txBox="1"/>
          <p:nvPr/>
        </p:nvSpPr>
        <p:spPr>
          <a:xfrm>
            <a:off x="2267744" y="3293695"/>
            <a:ext cx="1512300" cy="400200"/>
          </a:xfrm>
          <a:prstGeom prst="rect">
            <a:avLst/>
          </a:prstGeom>
          <a:noFill/>
          <a:ln>
            <a:noFill/>
          </a:ln>
        </p:spPr>
        <p:txBody>
          <a:bodyPr anchorCtr="0" anchor="t" bIns="45700" lIns="91425" spcFirstLastPara="1" rIns="91425" wrap="square" tIns="45700">
            <a:noAutofit/>
          </a:bodyPr>
          <a:lstStyle/>
          <a:p>
            <a:pPr indent="-342900" lvl="0" marL="342900" marR="0" rtl="0" algn="ctr">
              <a:spcBef>
                <a:spcPts val="0"/>
              </a:spcBef>
              <a:spcAft>
                <a:spcPts val="0"/>
              </a:spcAft>
              <a:buNone/>
            </a:pPr>
            <a:r>
              <a:rPr lang="en-US" sz="2000">
                <a:solidFill>
                  <a:schemeClr val="lt1"/>
                </a:solidFill>
                <a:latin typeface="Arial"/>
                <a:ea typeface="Arial"/>
                <a:cs typeface="Arial"/>
                <a:sym typeface="Arial"/>
              </a:rPr>
              <a:t>자사</a:t>
            </a:r>
            <a:endParaRPr sz="2000">
              <a:solidFill>
                <a:schemeClr val="lt1"/>
              </a:solidFill>
              <a:latin typeface="Arial"/>
              <a:ea typeface="Arial"/>
              <a:cs typeface="Arial"/>
              <a:sym typeface="Arial"/>
            </a:endParaRPr>
          </a:p>
        </p:txBody>
      </p:sp>
      <p:sp>
        <p:nvSpPr>
          <p:cNvPr id="307" name="Shape 307"/>
          <p:cNvSpPr txBox="1"/>
          <p:nvPr/>
        </p:nvSpPr>
        <p:spPr>
          <a:xfrm>
            <a:off x="5364088" y="3293695"/>
            <a:ext cx="1512300" cy="400200"/>
          </a:xfrm>
          <a:prstGeom prst="rect">
            <a:avLst/>
          </a:prstGeom>
          <a:noFill/>
          <a:ln>
            <a:noFill/>
          </a:ln>
        </p:spPr>
        <p:txBody>
          <a:bodyPr anchorCtr="0" anchor="t" bIns="45700" lIns="91425" spcFirstLastPara="1" rIns="91425" wrap="square" tIns="45700">
            <a:noAutofit/>
          </a:bodyPr>
          <a:lstStyle/>
          <a:p>
            <a:pPr indent="-342900" lvl="0" marL="342900" marR="0" rtl="0" algn="ctr">
              <a:spcBef>
                <a:spcPts val="0"/>
              </a:spcBef>
              <a:spcAft>
                <a:spcPts val="0"/>
              </a:spcAft>
              <a:buNone/>
            </a:pPr>
            <a:r>
              <a:rPr lang="en-US" sz="2000">
                <a:solidFill>
                  <a:schemeClr val="lt1"/>
                </a:solidFill>
                <a:latin typeface="Arial"/>
                <a:ea typeface="Arial"/>
                <a:cs typeface="Arial"/>
                <a:sym typeface="Arial"/>
              </a:rPr>
              <a:t>경쟁사</a:t>
            </a:r>
            <a:endParaRPr sz="2000">
              <a:solidFill>
                <a:schemeClr val="lt1"/>
              </a:solidFill>
              <a:latin typeface="Arial"/>
              <a:ea typeface="Arial"/>
              <a:cs typeface="Arial"/>
              <a:sym typeface="Arial"/>
            </a:endParaRPr>
          </a:p>
        </p:txBody>
      </p:sp>
      <p:sp>
        <p:nvSpPr>
          <p:cNvPr id="308" name="Shape 308"/>
          <p:cNvSpPr txBox="1"/>
          <p:nvPr/>
        </p:nvSpPr>
        <p:spPr>
          <a:xfrm>
            <a:off x="3228178" y="1179350"/>
            <a:ext cx="3096300" cy="831000"/>
          </a:xfrm>
          <a:prstGeom prst="rect">
            <a:avLst/>
          </a:prstGeom>
          <a:noFill/>
          <a:ln>
            <a:noFill/>
          </a:ln>
        </p:spPr>
        <p:txBody>
          <a:bodyPr anchorCtr="0" anchor="t" bIns="45700" lIns="91425" spcFirstLastPara="1" rIns="91425" wrap="square" tIns="45700">
            <a:noAutofit/>
          </a:bodyPr>
          <a:lstStyle/>
          <a:p>
            <a:pPr indent="-342900" lvl="0" marL="342900" rtl="0">
              <a:spcBef>
                <a:spcPts val="0"/>
              </a:spcBef>
              <a:spcAft>
                <a:spcPts val="0"/>
              </a:spcAft>
              <a:buNone/>
            </a:pPr>
            <a:r>
              <a:rPr b="1" lang="en-US" sz="1600">
                <a:solidFill>
                  <a:srgbClr val="3F3F3F"/>
                </a:solidFill>
              </a:rPr>
              <a:t>트로이</a:t>
            </a:r>
            <a:endParaRPr b="1" sz="1600">
              <a:solidFill>
                <a:schemeClr val="dk1"/>
              </a:solidFill>
            </a:endParaRPr>
          </a:p>
          <a:p>
            <a:pPr indent="0" lvl="0" marL="0" rtl="0">
              <a:spcBef>
                <a:spcPts val="0"/>
              </a:spcBef>
              <a:spcAft>
                <a:spcPts val="0"/>
              </a:spcAft>
              <a:buNone/>
            </a:pPr>
            <a:r>
              <a:t/>
            </a:r>
            <a:endParaRPr b="1" sz="1600"/>
          </a:p>
        </p:txBody>
      </p:sp>
      <p:sp>
        <p:nvSpPr>
          <p:cNvPr id="309" name="Shape 309"/>
          <p:cNvSpPr txBox="1"/>
          <p:nvPr/>
        </p:nvSpPr>
        <p:spPr>
          <a:xfrm>
            <a:off x="5307884" y="1768145"/>
            <a:ext cx="4176600" cy="528300"/>
          </a:xfrm>
          <a:prstGeom prst="rect">
            <a:avLst/>
          </a:prstGeom>
          <a:noFill/>
          <a:ln>
            <a:noFill/>
          </a:ln>
        </p:spPr>
        <p:txBody>
          <a:bodyPr anchorCtr="0" anchor="t" bIns="45700" lIns="91425" spcFirstLastPara="1" rIns="91425" wrap="square" tIns="45700">
            <a:noAutofit/>
          </a:bodyPr>
          <a:lstStyle/>
          <a:p>
            <a:pPr indent="0" lvl="0" marL="0" marR="0" rtl="0" algn="l">
              <a:lnSpc>
                <a:spcPct val="161904"/>
              </a:lnSpc>
              <a:spcBef>
                <a:spcPts val="0"/>
              </a:spcBef>
              <a:spcAft>
                <a:spcPts val="0"/>
              </a:spcAft>
              <a:buNone/>
            </a:pPr>
            <a:r>
              <a:rPr lang="en-US">
                <a:solidFill>
                  <a:srgbClr val="595959"/>
                </a:solidFill>
              </a:rPr>
              <a:t>i) 초원 컨셉의 기본 배경</a:t>
            </a:r>
            <a:endParaRPr>
              <a:solidFill>
                <a:srgbClr val="595959"/>
              </a:solidFill>
            </a:endParaRPr>
          </a:p>
          <a:p>
            <a:pPr indent="0" lvl="0" marL="0" marR="0" rtl="0" algn="l">
              <a:lnSpc>
                <a:spcPct val="161904"/>
              </a:lnSpc>
              <a:spcBef>
                <a:spcPts val="0"/>
              </a:spcBef>
              <a:spcAft>
                <a:spcPts val="0"/>
              </a:spcAft>
              <a:buNone/>
            </a:pPr>
            <a:r>
              <a:t/>
            </a:r>
            <a:endParaRPr>
              <a:solidFill>
                <a:srgbClr val="595959"/>
              </a:solidFill>
            </a:endParaRPr>
          </a:p>
          <a:p>
            <a:pPr indent="0" lvl="0" marL="0" marR="0" rtl="0" algn="l">
              <a:lnSpc>
                <a:spcPct val="161904"/>
              </a:lnSpc>
              <a:spcBef>
                <a:spcPts val="0"/>
              </a:spcBef>
              <a:spcAft>
                <a:spcPts val="0"/>
              </a:spcAft>
              <a:buNone/>
            </a:pPr>
            <a:r>
              <a:rPr lang="en-US">
                <a:solidFill>
                  <a:srgbClr val="595959"/>
                </a:solidFill>
              </a:rPr>
              <a:t>ii) 스테이지 스토리에 맞는 조형물 추가</a:t>
            </a:r>
            <a:endParaRPr>
              <a:solidFill>
                <a:srgbClr val="595959"/>
              </a:solidFill>
            </a:endParaRPr>
          </a:p>
          <a:p>
            <a:pPr indent="0" lvl="0" marL="0" marR="0" rtl="0" algn="l">
              <a:lnSpc>
                <a:spcPct val="161904"/>
              </a:lnSpc>
              <a:spcBef>
                <a:spcPts val="0"/>
              </a:spcBef>
              <a:spcAft>
                <a:spcPts val="0"/>
              </a:spcAft>
              <a:buNone/>
            </a:pPr>
            <a:r>
              <a:t/>
            </a:r>
            <a:endParaRPr>
              <a:solidFill>
                <a:srgbClr val="595959"/>
              </a:solidFill>
            </a:endParaRPr>
          </a:p>
          <a:p>
            <a:pPr indent="0" lvl="0" marL="0" marR="0" rtl="0" algn="l">
              <a:lnSpc>
                <a:spcPct val="161904"/>
              </a:lnSpc>
              <a:spcBef>
                <a:spcPts val="0"/>
              </a:spcBef>
              <a:spcAft>
                <a:spcPts val="0"/>
              </a:spcAft>
              <a:buNone/>
            </a:pPr>
            <a:r>
              <a:rPr lang="en-US">
                <a:solidFill>
                  <a:srgbClr val="595959"/>
                </a:solidFill>
              </a:rPr>
              <a:t>iii) 공중에 부유해 있는 듯한 지형</a:t>
            </a:r>
            <a:endParaRPr>
              <a:solidFill>
                <a:srgbClr val="595959"/>
              </a:solidFill>
            </a:endParaRPr>
          </a:p>
        </p:txBody>
      </p:sp>
      <p:pic>
        <p:nvPicPr>
          <p:cNvPr id="310" name="Shape 310"/>
          <p:cNvPicPr preferRelativeResize="0"/>
          <p:nvPr/>
        </p:nvPicPr>
        <p:blipFill>
          <a:blip r:embed="rId3">
            <a:alphaModFix/>
          </a:blip>
          <a:stretch>
            <a:fillRect/>
          </a:stretch>
        </p:blipFill>
        <p:spPr>
          <a:xfrm>
            <a:off x="179500" y="1768150"/>
            <a:ext cx="4838896" cy="27218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4" name="Shape 314"/>
        <p:cNvGrpSpPr/>
        <p:nvPr/>
      </p:nvGrpSpPr>
      <p:grpSpPr>
        <a:xfrm>
          <a:off x="0" y="0"/>
          <a:ext cx="0" cy="0"/>
          <a:chOff x="0" y="0"/>
          <a:chExt cx="0" cy="0"/>
        </a:xfrm>
      </p:grpSpPr>
      <p:sp>
        <p:nvSpPr>
          <p:cNvPr id="315" name="Shape 315"/>
          <p:cNvSpPr txBox="1"/>
          <p:nvPr/>
        </p:nvSpPr>
        <p:spPr>
          <a:xfrm>
            <a:off x="755576" y="404664"/>
            <a:ext cx="4104600" cy="5232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None/>
            </a:pPr>
            <a:r>
              <a:rPr lang="en-US" sz="2800">
                <a:solidFill>
                  <a:srgbClr val="595959"/>
                </a:solidFill>
              </a:rPr>
              <a:t>게임 소개</a:t>
            </a:r>
            <a:endParaRPr sz="2800">
              <a:solidFill>
                <a:srgbClr val="595959"/>
              </a:solidFill>
              <a:latin typeface="Arial"/>
              <a:ea typeface="Arial"/>
              <a:cs typeface="Arial"/>
              <a:sym typeface="Arial"/>
            </a:endParaRPr>
          </a:p>
        </p:txBody>
      </p:sp>
      <p:sp>
        <p:nvSpPr>
          <p:cNvPr id="316" name="Shape 316"/>
          <p:cNvSpPr txBox="1"/>
          <p:nvPr/>
        </p:nvSpPr>
        <p:spPr>
          <a:xfrm>
            <a:off x="827584" y="908720"/>
            <a:ext cx="4176600" cy="5283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61904"/>
              </a:lnSpc>
              <a:spcBef>
                <a:spcPts val="0"/>
              </a:spcBef>
              <a:spcAft>
                <a:spcPts val="0"/>
              </a:spcAft>
              <a:buNone/>
            </a:pPr>
            <a:r>
              <a:rPr lang="en-US" sz="1050">
                <a:solidFill>
                  <a:srgbClr val="595959"/>
                </a:solidFill>
              </a:rPr>
              <a:t>3) 게임 화면</a:t>
            </a:r>
            <a:endParaRPr/>
          </a:p>
        </p:txBody>
      </p:sp>
      <p:cxnSp>
        <p:nvCxnSpPr>
          <p:cNvPr id="317" name="Shape 317"/>
          <p:cNvCxnSpPr/>
          <p:nvPr/>
        </p:nvCxnSpPr>
        <p:spPr>
          <a:xfrm>
            <a:off x="179512" y="236354"/>
            <a:ext cx="4464000" cy="0"/>
          </a:xfrm>
          <a:prstGeom prst="straightConnector1">
            <a:avLst/>
          </a:prstGeom>
          <a:noFill/>
          <a:ln cap="flat" cmpd="sng" w="9525">
            <a:solidFill>
              <a:srgbClr val="7F7F7F"/>
            </a:solidFill>
            <a:prstDash val="solid"/>
            <a:round/>
            <a:headEnd len="med" w="med" type="none"/>
            <a:tailEnd len="med" w="med" type="none"/>
          </a:ln>
        </p:spPr>
      </p:cxnSp>
      <p:sp>
        <p:nvSpPr>
          <p:cNvPr id="318" name="Shape 318"/>
          <p:cNvSpPr txBox="1"/>
          <p:nvPr/>
        </p:nvSpPr>
        <p:spPr>
          <a:xfrm>
            <a:off x="35496" y="182250"/>
            <a:ext cx="1080000" cy="14466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None/>
            </a:pPr>
            <a:r>
              <a:rPr lang="en-US" sz="8800">
                <a:solidFill>
                  <a:srgbClr val="595959"/>
                </a:solidFill>
                <a:latin typeface="Arial"/>
                <a:ea typeface="Arial"/>
                <a:cs typeface="Arial"/>
                <a:sym typeface="Arial"/>
              </a:rPr>
              <a:t>3</a:t>
            </a:r>
            <a:endParaRPr/>
          </a:p>
        </p:txBody>
      </p:sp>
      <p:cxnSp>
        <p:nvCxnSpPr>
          <p:cNvPr id="319" name="Shape 319"/>
          <p:cNvCxnSpPr/>
          <p:nvPr/>
        </p:nvCxnSpPr>
        <p:spPr>
          <a:xfrm>
            <a:off x="179512" y="1556792"/>
            <a:ext cx="4464000" cy="0"/>
          </a:xfrm>
          <a:prstGeom prst="straightConnector1">
            <a:avLst/>
          </a:prstGeom>
          <a:noFill/>
          <a:ln cap="flat" cmpd="sng" w="9525">
            <a:solidFill>
              <a:srgbClr val="7F7F7F"/>
            </a:solidFill>
            <a:prstDash val="solid"/>
            <a:round/>
            <a:headEnd len="med" w="med" type="none"/>
            <a:tailEnd len="med" w="med" type="none"/>
          </a:ln>
        </p:spPr>
      </p:cxnSp>
      <p:sp>
        <p:nvSpPr>
          <p:cNvPr id="320" name="Shape 320"/>
          <p:cNvSpPr txBox="1"/>
          <p:nvPr/>
        </p:nvSpPr>
        <p:spPr>
          <a:xfrm>
            <a:off x="2267744" y="3369895"/>
            <a:ext cx="1512300" cy="400200"/>
          </a:xfrm>
          <a:prstGeom prst="rect">
            <a:avLst/>
          </a:prstGeom>
          <a:noFill/>
          <a:ln>
            <a:noFill/>
          </a:ln>
        </p:spPr>
        <p:txBody>
          <a:bodyPr anchorCtr="0" anchor="t" bIns="45700" lIns="91425" spcFirstLastPara="1" rIns="91425" wrap="square" tIns="45700">
            <a:noAutofit/>
          </a:bodyPr>
          <a:lstStyle/>
          <a:p>
            <a:pPr indent="-342900" lvl="0" marL="342900" marR="0" rtl="0" algn="ctr">
              <a:spcBef>
                <a:spcPts val="0"/>
              </a:spcBef>
              <a:spcAft>
                <a:spcPts val="0"/>
              </a:spcAft>
              <a:buNone/>
            </a:pPr>
            <a:r>
              <a:rPr lang="en-US" sz="2000">
                <a:solidFill>
                  <a:schemeClr val="lt1"/>
                </a:solidFill>
                <a:latin typeface="Arial"/>
                <a:ea typeface="Arial"/>
                <a:cs typeface="Arial"/>
                <a:sym typeface="Arial"/>
              </a:rPr>
              <a:t>자사</a:t>
            </a:r>
            <a:endParaRPr sz="2000">
              <a:solidFill>
                <a:schemeClr val="lt1"/>
              </a:solidFill>
              <a:latin typeface="Arial"/>
              <a:ea typeface="Arial"/>
              <a:cs typeface="Arial"/>
              <a:sym typeface="Arial"/>
            </a:endParaRPr>
          </a:p>
        </p:txBody>
      </p:sp>
      <p:sp>
        <p:nvSpPr>
          <p:cNvPr id="321" name="Shape 321"/>
          <p:cNvSpPr txBox="1"/>
          <p:nvPr/>
        </p:nvSpPr>
        <p:spPr>
          <a:xfrm>
            <a:off x="870248" y="4729336"/>
            <a:ext cx="3168300" cy="584700"/>
          </a:xfrm>
          <a:prstGeom prst="rect">
            <a:avLst/>
          </a:prstGeom>
          <a:noFill/>
          <a:ln>
            <a:noFill/>
          </a:ln>
        </p:spPr>
        <p:txBody>
          <a:bodyPr anchorCtr="0" anchor="t" bIns="45700" lIns="91425" spcFirstLastPara="1" rIns="91425" wrap="square" tIns="45700">
            <a:noAutofit/>
          </a:bodyPr>
          <a:lstStyle/>
          <a:p>
            <a:pPr indent="-342900" lvl="0" marL="342900" marR="0" rtl="0" algn="ctr">
              <a:spcBef>
                <a:spcPts val="0"/>
              </a:spcBef>
              <a:spcAft>
                <a:spcPts val="0"/>
              </a:spcAft>
              <a:buNone/>
            </a:pPr>
            <a:r>
              <a:rPr lang="en-US" sz="3200">
                <a:solidFill>
                  <a:srgbClr val="FF6E57"/>
                </a:solidFill>
              </a:rPr>
              <a:t>PC</a:t>
            </a:r>
            <a:endParaRPr sz="3200">
              <a:solidFill>
                <a:srgbClr val="FF6E57"/>
              </a:solidFill>
            </a:endParaRPr>
          </a:p>
          <a:p>
            <a:pPr indent="-342900" lvl="0" marL="342900" marR="0" rtl="0" algn="ctr">
              <a:spcBef>
                <a:spcPts val="0"/>
              </a:spcBef>
              <a:spcAft>
                <a:spcPts val="0"/>
              </a:spcAft>
              <a:buNone/>
            </a:pPr>
            <a:r>
              <a:rPr lang="en-US" sz="1600">
                <a:solidFill>
                  <a:srgbClr val="FF6E57"/>
                </a:solidFill>
              </a:rPr>
              <a:t>게임의 현재 상황을 비춰주는</a:t>
            </a:r>
            <a:endParaRPr sz="1600">
              <a:solidFill>
                <a:srgbClr val="FF6E57"/>
              </a:solidFill>
            </a:endParaRPr>
          </a:p>
          <a:p>
            <a:pPr indent="-342900" lvl="0" marL="342900" marR="0" rtl="0" algn="ctr">
              <a:spcBef>
                <a:spcPts val="0"/>
              </a:spcBef>
              <a:spcAft>
                <a:spcPts val="0"/>
              </a:spcAft>
              <a:buNone/>
            </a:pPr>
            <a:r>
              <a:rPr lang="en-US" sz="1600">
                <a:solidFill>
                  <a:srgbClr val="FF6E57"/>
                </a:solidFill>
              </a:rPr>
              <a:t>공유화면</a:t>
            </a:r>
            <a:endParaRPr sz="1600">
              <a:solidFill>
                <a:srgbClr val="FF6E57"/>
              </a:solidFill>
            </a:endParaRPr>
          </a:p>
        </p:txBody>
      </p:sp>
      <p:sp>
        <p:nvSpPr>
          <p:cNvPr id="322" name="Shape 322"/>
          <p:cNvSpPr txBox="1"/>
          <p:nvPr/>
        </p:nvSpPr>
        <p:spPr>
          <a:xfrm>
            <a:off x="5364088" y="3369895"/>
            <a:ext cx="1512300" cy="400200"/>
          </a:xfrm>
          <a:prstGeom prst="rect">
            <a:avLst/>
          </a:prstGeom>
          <a:noFill/>
          <a:ln>
            <a:noFill/>
          </a:ln>
        </p:spPr>
        <p:txBody>
          <a:bodyPr anchorCtr="0" anchor="t" bIns="45700" lIns="91425" spcFirstLastPara="1" rIns="91425" wrap="square" tIns="45700">
            <a:noAutofit/>
          </a:bodyPr>
          <a:lstStyle/>
          <a:p>
            <a:pPr indent="-342900" lvl="0" marL="342900" marR="0" rtl="0" algn="ctr">
              <a:spcBef>
                <a:spcPts val="0"/>
              </a:spcBef>
              <a:spcAft>
                <a:spcPts val="0"/>
              </a:spcAft>
              <a:buNone/>
            </a:pPr>
            <a:r>
              <a:rPr lang="en-US" sz="2000">
                <a:solidFill>
                  <a:schemeClr val="lt1"/>
                </a:solidFill>
                <a:latin typeface="Arial"/>
                <a:ea typeface="Arial"/>
                <a:cs typeface="Arial"/>
                <a:sym typeface="Arial"/>
              </a:rPr>
              <a:t>경쟁사</a:t>
            </a:r>
            <a:endParaRPr sz="2000">
              <a:solidFill>
                <a:schemeClr val="lt1"/>
              </a:solidFill>
              <a:latin typeface="Arial"/>
              <a:ea typeface="Arial"/>
              <a:cs typeface="Arial"/>
              <a:sym typeface="Arial"/>
            </a:endParaRPr>
          </a:p>
        </p:txBody>
      </p:sp>
      <p:grpSp>
        <p:nvGrpSpPr>
          <p:cNvPr id="323" name="Shape 323"/>
          <p:cNvGrpSpPr/>
          <p:nvPr/>
        </p:nvGrpSpPr>
        <p:grpSpPr>
          <a:xfrm>
            <a:off x="582307" y="2080653"/>
            <a:ext cx="3908801" cy="2487749"/>
            <a:chOff x="912075" y="1960600"/>
            <a:chExt cx="7319852" cy="4117426"/>
          </a:xfrm>
        </p:grpSpPr>
        <p:pic>
          <p:nvPicPr>
            <p:cNvPr id="324" name="Shape 324"/>
            <p:cNvPicPr preferRelativeResize="0"/>
            <p:nvPr/>
          </p:nvPicPr>
          <p:blipFill rotWithShape="1">
            <a:blip r:embed="rId3">
              <a:alphaModFix/>
            </a:blip>
            <a:srcRect b="0" l="0" r="0" t="0"/>
            <a:stretch/>
          </p:blipFill>
          <p:spPr>
            <a:xfrm>
              <a:off x="912075" y="1960600"/>
              <a:ext cx="7319852" cy="4117426"/>
            </a:xfrm>
            <a:prstGeom prst="rect">
              <a:avLst/>
            </a:prstGeom>
            <a:noFill/>
            <a:ln>
              <a:noFill/>
            </a:ln>
          </p:spPr>
        </p:pic>
        <p:sp>
          <p:nvSpPr>
            <p:cNvPr id="325" name="Shape 325"/>
            <p:cNvSpPr/>
            <p:nvPr/>
          </p:nvSpPr>
          <p:spPr>
            <a:xfrm>
              <a:off x="7904825" y="2521150"/>
              <a:ext cx="191700" cy="966300"/>
            </a:xfrm>
            <a:prstGeom prst="rect">
              <a:avLst/>
            </a:prstGeom>
            <a:solidFill>
              <a:srgbClr val="FF0000"/>
            </a:solidFill>
            <a:ln cap="flat" cmpd="sng" w="9525">
              <a:solidFill>
                <a:srgbClr val="000000"/>
              </a:solidFill>
              <a:prstDash val="solid"/>
              <a:round/>
              <a:headEnd len="med" w="med" type="none"/>
              <a:tailEnd len="med" w="med"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 name="Shape 326"/>
            <p:cNvSpPr txBox="1"/>
            <p:nvPr/>
          </p:nvSpPr>
          <p:spPr>
            <a:xfrm>
              <a:off x="7268225" y="2368750"/>
              <a:ext cx="828300" cy="24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감염도</a:t>
              </a:r>
              <a:endParaRPr/>
            </a:p>
          </p:txBody>
        </p:sp>
      </p:grpSp>
      <p:pic>
        <p:nvPicPr>
          <p:cNvPr id="327" name="Shape 327"/>
          <p:cNvPicPr preferRelativeResize="0"/>
          <p:nvPr/>
        </p:nvPicPr>
        <p:blipFill rotWithShape="1">
          <a:blip r:embed="rId4">
            <a:alphaModFix/>
          </a:blip>
          <a:srcRect b="0" l="0" r="0" t="0"/>
          <a:stretch/>
        </p:blipFill>
        <p:spPr>
          <a:xfrm>
            <a:off x="4603325" y="2080650"/>
            <a:ext cx="3908800" cy="2479544"/>
          </a:xfrm>
          <a:prstGeom prst="rect">
            <a:avLst/>
          </a:prstGeom>
          <a:noFill/>
          <a:ln>
            <a:noFill/>
          </a:ln>
        </p:spPr>
      </p:pic>
      <p:sp>
        <p:nvSpPr>
          <p:cNvPr id="328" name="Shape 328"/>
          <p:cNvSpPr txBox="1"/>
          <p:nvPr/>
        </p:nvSpPr>
        <p:spPr>
          <a:xfrm>
            <a:off x="4985048" y="4729336"/>
            <a:ext cx="3168300" cy="584700"/>
          </a:xfrm>
          <a:prstGeom prst="rect">
            <a:avLst/>
          </a:prstGeom>
          <a:noFill/>
          <a:ln>
            <a:noFill/>
          </a:ln>
        </p:spPr>
        <p:txBody>
          <a:bodyPr anchorCtr="0" anchor="t" bIns="45700" lIns="91425" spcFirstLastPara="1" rIns="91425" wrap="square" tIns="45700">
            <a:noAutofit/>
          </a:bodyPr>
          <a:lstStyle/>
          <a:p>
            <a:pPr indent="-342900" lvl="0" marL="342900" marR="0" rtl="0" algn="ctr">
              <a:spcBef>
                <a:spcPts val="0"/>
              </a:spcBef>
              <a:spcAft>
                <a:spcPts val="0"/>
              </a:spcAft>
              <a:buNone/>
            </a:pPr>
            <a:r>
              <a:rPr lang="en-US" sz="3200">
                <a:solidFill>
                  <a:srgbClr val="FF6E57"/>
                </a:solidFill>
              </a:rPr>
              <a:t>MOBILE</a:t>
            </a:r>
            <a:endParaRPr sz="3200">
              <a:solidFill>
                <a:srgbClr val="FF6E57"/>
              </a:solidFill>
            </a:endParaRPr>
          </a:p>
          <a:p>
            <a:pPr indent="-342900" lvl="0" marL="342900" marR="0" rtl="0" algn="ctr">
              <a:spcBef>
                <a:spcPts val="0"/>
              </a:spcBef>
              <a:spcAft>
                <a:spcPts val="0"/>
              </a:spcAft>
              <a:buNone/>
            </a:pPr>
            <a:r>
              <a:rPr lang="en-US" sz="1600">
                <a:solidFill>
                  <a:srgbClr val="FF6E57"/>
                </a:solidFill>
              </a:rPr>
              <a:t>유저의 캐릭터 컨트롤 및 </a:t>
            </a:r>
            <a:endParaRPr sz="1600">
              <a:solidFill>
                <a:srgbClr val="FF6E57"/>
              </a:solidFill>
            </a:endParaRPr>
          </a:p>
          <a:p>
            <a:pPr indent="-342900" lvl="0" marL="342900" marR="0" rtl="0" algn="ctr">
              <a:spcBef>
                <a:spcPts val="0"/>
              </a:spcBef>
              <a:spcAft>
                <a:spcPts val="0"/>
              </a:spcAft>
              <a:buNone/>
            </a:pPr>
            <a:r>
              <a:rPr lang="en-US" sz="1600">
                <a:solidFill>
                  <a:srgbClr val="FF6E57"/>
                </a:solidFill>
              </a:rPr>
              <a:t>추가 기능에 대한 UI 화면</a:t>
            </a:r>
            <a:endParaRPr sz="1600">
              <a:solidFill>
                <a:srgbClr val="FF6E57"/>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2" name="Shape 332"/>
        <p:cNvGrpSpPr/>
        <p:nvPr/>
      </p:nvGrpSpPr>
      <p:grpSpPr>
        <a:xfrm>
          <a:off x="0" y="0"/>
          <a:ext cx="0" cy="0"/>
          <a:chOff x="0" y="0"/>
          <a:chExt cx="0" cy="0"/>
        </a:xfrm>
      </p:grpSpPr>
      <p:sp>
        <p:nvSpPr>
          <p:cNvPr id="333" name="Shape 333"/>
          <p:cNvSpPr txBox="1"/>
          <p:nvPr/>
        </p:nvSpPr>
        <p:spPr>
          <a:xfrm>
            <a:off x="755576" y="404664"/>
            <a:ext cx="4104600" cy="5232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None/>
            </a:pPr>
            <a:r>
              <a:rPr lang="en-US" sz="2800">
                <a:solidFill>
                  <a:srgbClr val="595959"/>
                </a:solidFill>
              </a:rPr>
              <a:t>게임 소개</a:t>
            </a:r>
            <a:endParaRPr sz="2800">
              <a:solidFill>
                <a:srgbClr val="595959"/>
              </a:solidFill>
              <a:latin typeface="Arial"/>
              <a:ea typeface="Arial"/>
              <a:cs typeface="Arial"/>
              <a:sym typeface="Arial"/>
            </a:endParaRPr>
          </a:p>
        </p:txBody>
      </p:sp>
      <p:sp>
        <p:nvSpPr>
          <p:cNvPr id="334" name="Shape 334"/>
          <p:cNvSpPr txBox="1"/>
          <p:nvPr/>
        </p:nvSpPr>
        <p:spPr>
          <a:xfrm>
            <a:off x="827584" y="908720"/>
            <a:ext cx="4176600" cy="5283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61904"/>
              </a:lnSpc>
              <a:spcBef>
                <a:spcPts val="0"/>
              </a:spcBef>
              <a:spcAft>
                <a:spcPts val="0"/>
              </a:spcAft>
              <a:buNone/>
            </a:pPr>
            <a:r>
              <a:rPr lang="en-US" sz="1050">
                <a:solidFill>
                  <a:srgbClr val="595959"/>
                </a:solidFill>
              </a:rPr>
              <a:t>3) 게임 화면</a:t>
            </a:r>
            <a:endParaRPr sz="1050">
              <a:solidFill>
                <a:srgbClr val="595959"/>
              </a:solidFill>
            </a:endParaRPr>
          </a:p>
          <a:p>
            <a:pPr indent="-342900" lvl="0" marL="342900" marR="0" rtl="0" algn="ctr">
              <a:lnSpc>
                <a:spcPct val="161904"/>
              </a:lnSpc>
              <a:spcBef>
                <a:spcPts val="0"/>
              </a:spcBef>
              <a:spcAft>
                <a:spcPts val="0"/>
              </a:spcAft>
              <a:buNone/>
            </a:pPr>
            <a:r>
              <a:rPr b="1" lang="en-US" sz="1200">
                <a:solidFill>
                  <a:srgbClr val="595959"/>
                </a:solidFill>
              </a:rPr>
              <a:t>PC 화면 구성 및 UI</a:t>
            </a:r>
            <a:endParaRPr b="1" sz="1200">
              <a:solidFill>
                <a:srgbClr val="595959"/>
              </a:solidFill>
            </a:endParaRPr>
          </a:p>
        </p:txBody>
      </p:sp>
      <p:cxnSp>
        <p:nvCxnSpPr>
          <p:cNvPr id="335" name="Shape 335"/>
          <p:cNvCxnSpPr/>
          <p:nvPr/>
        </p:nvCxnSpPr>
        <p:spPr>
          <a:xfrm>
            <a:off x="179512" y="236354"/>
            <a:ext cx="4464000" cy="0"/>
          </a:xfrm>
          <a:prstGeom prst="straightConnector1">
            <a:avLst/>
          </a:prstGeom>
          <a:noFill/>
          <a:ln cap="flat" cmpd="sng" w="9525">
            <a:solidFill>
              <a:srgbClr val="7F7F7F"/>
            </a:solidFill>
            <a:prstDash val="solid"/>
            <a:round/>
            <a:headEnd len="med" w="med" type="none"/>
            <a:tailEnd len="med" w="med" type="none"/>
          </a:ln>
        </p:spPr>
      </p:cxnSp>
      <p:sp>
        <p:nvSpPr>
          <p:cNvPr id="336" name="Shape 336"/>
          <p:cNvSpPr txBox="1"/>
          <p:nvPr/>
        </p:nvSpPr>
        <p:spPr>
          <a:xfrm>
            <a:off x="35496" y="182250"/>
            <a:ext cx="1080000" cy="14466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None/>
            </a:pPr>
            <a:r>
              <a:rPr lang="en-US" sz="8800">
                <a:solidFill>
                  <a:srgbClr val="595959"/>
                </a:solidFill>
                <a:latin typeface="Arial"/>
                <a:ea typeface="Arial"/>
                <a:cs typeface="Arial"/>
                <a:sym typeface="Arial"/>
              </a:rPr>
              <a:t>3</a:t>
            </a:r>
            <a:endParaRPr/>
          </a:p>
        </p:txBody>
      </p:sp>
      <p:cxnSp>
        <p:nvCxnSpPr>
          <p:cNvPr id="337" name="Shape 337"/>
          <p:cNvCxnSpPr/>
          <p:nvPr/>
        </p:nvCxnSpPr>
        <p:spPr>
          <a:xfrm>
            <a:off x="179512" y="1556792"/>
            <a:ext cx="4464000" cy="0"/>
          </a:xfrm>
          <a:prstGeom prst="straightConnector1">
            <a:avLst/>
          </a:prstGeom>
          <a:noFill/>
          <a:ln cap="flat" cmpd="sng" w="9525">
            <a:solidFill>
              <a:srgbClr val="7F7F7F"/>
            </a:solidFill>
            <a:prstDash val="solid"/>
            <a:round/>
            <a:headEnd len="med" w="med" type="none"/>
            <a:tailEnd len="med" w="med" type="none"/>
          </a:ln>
        </p:spPr>
      </p:cxnSp>
      <p:sp>
        <p:nvSpPr>
          <p:cNvPr id="338" name="Shape 338"/>
          <p:cNvSpPr txBox="1"/>
          <p:nvPr/>
        </p:nvSpPr>
        <p:spPr>
          <a:xfrm>
            <a:off x="2267744" y="3293695"/>
            <a:ext cx="1512300" cy="400200"/>
          </a:xfrm>
          <a:prstGeom prst="rect">
            <a:avLst/>
          </a:prstGeom>
          <a:noFill/>
          <a:ln>
            <a:noFill/>
          </a:ln>
        </p:spPr>
        <p:txBody>
          <a:bodyPr anchorCtr="0" anchor="t" bIns="45700" lIns="91425" spcFirstLastPara="1" rIns="91425" wrap="square" tIns="45700">
            <a:noAutofit/>
          </a:bodyPr>
          <a:lstStyle/>
          <a:p>
            <a:pPr indent="-342900" lvl="0" marL="342900" marR="0" rtl="0" algn="ctr">
              <a:spcBef>
                <a:spcPts val="0"/>
              </a:spcBef>
              <a:spcAft>
                <a:spcPts val="0"/>
              </a:spcAft>
              <a:buNone/>
            </a:pPr>
            <a:r>
              <a:rPr lang="en-US" sz="2000">
                <a:solidFill>
                  <a:schemeClr val="lt1"/>
                </a:solidFill>
                <a:latin typeface="Arial"/>
                <a:ea typeface="Arial"/>
                <a:cs typeface="Arial"/>
                <a:sym typeface="Arial"/>
              </a:rPr>
              <a:t>자사</a:t>
            </a:r>
            <a:endParaRPr sz="2000">
              <a:solidFill>
                <a:schemeClr val="lt1"/>
              </a:solidFill>
              <a:latin typeface="Arial"/>
              <a:ea typeface="Arial"/>
              <a:cs typeface="Arial"/>
              <a:sym typeface="Arial"/>
            </a:endParaRPr>
          </a:p>
        </p:txBody>
      </p:sp>
      <p:sp>
        <p:nvSpPr>
          <p:cNvPr id="339" name="Shape 339"/>
          <p:cNvSpPr txBox="1"/>
          <p:nvPr/>
        </p:nvSpPr>
        <p:spPr>
          <a:xfrm>
            <a:off x="5364088" y="3293695"/>
            <a:ext cx="1512300" cy="400200"/>
          </a:xfrm>
          <a:prstGeom prst="rect">
            <a:avLst/>
          </a:prstGeom>
          <a:noFill/>
          <a:ln>
            <a:noFill/>
          </a:ln>
        </p:spPr>
        <p:txBody>
          <a:bodyPr anchorCtr="0" anchor="t" bIns="45700" lIns="91425" spcFirstLastPara="1" rIns="91425" wrap="square" tIns="45700">
            <a:noAutofit/>
          </a:bodyPr>
          <a:lstStyle/>
          <a:p>
            <a:pPr indent="-342900" lvl="0" marL="342900" marR="0" rtl="0" algn="ctr">
              <a:spcBef>
                <a:spcPts val="0"/>
              </a:spcBef>
              <a:spcAft>
                <a:spcPts val="0"/>
              </a:spcAft>
              <a:buNone/>
            </a:pPr>
            <a:r>
              <a:rPr lang="en-US" sz="2000">
                <a:solidFill>
                  <a:schemeClr val="lt1"/>
                </a:solidFill>
                <a:latin typeface="Arial"/>
                <a:ea typeface="Arial"/>
                <a:cs typeface="Arial"/>
                <a:sym typeface="Arial"/>
              </a:rPr>
              <a:t>경쟁사</a:t>
            </a:r>
            <a:endParaRPr sz="2000">
              <a:solidFill>
                <a:schemeClr val="lt1"/>
              </a:solidFill>
              <a:latin typeface="Arial"/>
              <a:ea typeface="Arial"/>
              <a:cs typeface="Arial"/>
              <a:sym typeface="Arial"/>
            </a:endParaRPr>
          </a:p>
        </p:txBody>
      </p:sp>
      <p:sp>
        <p:nvSpPr>
          <p:cNvPr id="340" name="Shape 340"/>
          <p:cNvSpPr txBox="1"/>
          <p:nvPr/>
        </p:nvSpPr>
        <p:spPr>
          <a:xfrm>
            <a:off x="4643500" y="2090200"/>
            <a:ext cx="4135200" cy="4746900"/>
          </a:xfrm>
          <a:prstGeom prst="rect">
            <a:avLst/>
          </a:prstGeom>
          <a:noFill/>
          <a:ln>
            <a:noFill/>
          </a:ln>
        </p:spPr>
        <p:txBody>
          <a:bodyPr anchorCtr="0" anchor="t" bIns="45700" lIns="91425" spcFirstLastPara="1" rIns="91425" wrap="square" tIns="45700">
            <a:noAutofit/>
          </a:bodyPr>
          <a:lstStyle/>
          <a:p>
            <a:pPr indent="-317500" lvl="0" marL="457200" marR="0" rtl="0">
              <a:spcBef>
                <a:spcPts val="0"/>
              </a:spcBef>
              <a:spcAft>
                <a:spcPts val="0"/>
              </a:spcAft>
              <a:buClr>
                <a:srgbClr val="FF6E57"/>
              </a:buClr>
              <a:buSzPts val="1400"/>
              <a:buAutoNum type="arabicPeriod"/>
            </a:pPr>
            <a:r>
              <a:rPr lang="en-US">
                <a:solidFill>
                  <a:srgbClr val="FF6E57"/>
                </a:solidFill>
              </a:rPr>
              <a:t>PC 화면은 현재 게임의 상황을 보여주는 공유 화면입니다.</a:t>
            </a:r>
            <a:br>
              <a:rPr lang="en-US">
                <a:solidFill>
                  <a:srgbClr val="FF6E57"/>
                </a:solidFill>
              </a:rPr>
            </a:br>
            <a:endParaRPr>
              <a:solidFill>
                <a:srgbClr val="FF6E57"/>
              </a:solidFill>
            </a:endParaRPr>
          </a:p>
          <a:p>
            <a:pPr indent="-317500" lvl="0" marL="457200" marR="0" rtl="0">
              <a:spcBef>
                <a:spcPts val="0"/>
              </a:spcBef>
              <a:spcAft>
                <a:spcPts val="0"/>
              </a:spcAft>
              <a:buClr>
                <a:srgbClr val="FF6E57"/>
              </a:buClr>
              <a:buSzPts val="1400"/>
              <a:buAutoNum type="arabicPeriod"/>
            </a:pPr>
            <a:r>
              <a:rPr lang="en-US">
                <a:solidFill>
                  <a:srgbClr val="FF6E57"/>
                </a:solidFill>
              </a:rPr>
              <a:t>다른 플레이어들의 캐릭터 상태를 보여줍니다. </a:t>
            </a:r>
            <a:br>
              <a:rPr lang="en-US">
                <a:solidFill>
                  <a:srgbClr val="FF6E57"/>
                </a:solidFill>
              </a:rPr>
            </a:br>
            <a:endParaRPr>
              <a:solidFill>
                <a:srgbClr val="FF6E57"/>
              </a:solidFill>
            </a:endParaRPr>
          </a:p>
          <a:p>
            <a:pPr indent="-317500" lvl="0" marL="457200" marR="0" rtl="0">
              <a:spcBef>
                <a:spcPts val="0"/>
              </a:spcBef>
              <a:spcAft>
                <a:spcPts val="0"/>
              </a:spcAft>
              <a:buClr>
                <a:srgbClr val="FF6E57"/>
              </a:buClr>
              <a:buSzPts val="1400"/>
              <a:buAutoNum type="arabicPeriod"/>
            </a:pPr>
            <a:r>
              <a:rPr lang="en-US">
                <a:solidFill>
                  <a:srgbClr val="FF6E57"/>
                </a:solidFill>
              </a:rPr>
              <a:t>모든 플레이어들과 공용으로 사용하는 자원의 양을 보여줍니다.</a:t>
            </a:r>
            <a:br>
              <a:rPr lang="en-US">
                <a:solidFill>
                  <a:srgbClr val="FF6E57"/>
                </a:solidFill>
              </a:rPr>
            </a:br>
            <a:endParaRPr>
              <a:solidFill>
                <a:srgbClr val="FF6E57"/>
              </a:solidFill>
            </a:endParaRPr>
          </a:p>
          <a:p>
            <a:pPr indent="-317500" lvl="0" marL="457200" marR="0" rtl="0">
              <a:spcBef>
                <a:spcPts val="0"/>
              </a:spcBef>
              <a:spcAft>
                <a:spcPts val="0"/>
              </a:spcAft>
              <a:buClr>
                <a:srgbClr val="FF6E57"/>
              </a:buClr>
              <a:buSzPts val="1400"/>
              <a:buAutoNum type="arabicPeriod"/>
            </a:pPr>
            <a:r>
              <a:rPr lang="en-US">
                <a:solidFill>
                  <a:srgbClr val="FF6E57"/>
                </a:solidFill>
              </a:rPr>
              <a:t>감염도 막대는 현재 게임이 얼마나 위험한 상황인지 보여줍니다.</a:t>
            </a:r>
            <a:br>
              <a:rPr lang="en-US">
                <a:solidFill>
                  <a:srgbClr val="FF6E57"/>
                </a:solidFill>
              </a:rPr>
            </a:br>
            <a:endParaRPr>
              <a:solidFill>
                <a:srgbClr val="FF6E57"/>
              </a:solidFill>
            </a:endParaRPr>
          </a:p>
          <a:p>
            <a:pPr indent="-317500" lvl="0" marL="457200" marR="0" rtl="0">
              <a:spcBef>
                <a:spcPts val="0"/>
              </a:spcBef>
              <a:spcAft>
                <a:spcPts val="0"/>
              </a:spcAft>
              <a:buClr>
                <a:srgbClr val="FF6E57"/>
              </a:buClr>
              <a:buSzPts val="1400"/>
              <a:buAutoNum type="arabicPeriod"/>
            </a:pPr>
            <a:r>
              <a:rPr lang="en-US">
                <a:solidFill>
                  <a:srgbClr val="FF6E57"/>
                </a:solidFill>
              </a:rPr>
              <a:t>특정 이벤트 발생시 중요 장면을 확대해서 보여줍니다.</a:t>
            </a:r>
            <a:endParaRPr>
              <a:solidFill>
                <a:srgbClr val="FF6E57"/>
              </a:solidFill>
            </a:endParaRPr>
          </a:p>
        </p:txBody>
      </p:sp>
      <p:grpSp>
        <p:nvGrpSpPr>
          <p:cNvPr id="341" name="Shape 341"/>
          <p:cNvGrpSpPr/>
          <p:nvPr/>
        </p:nvGrpSpPr>
        <p:grpSpPr>
          <a:xfrm>
            <a:off x="-49075" y="2007550"/>
            <a:ext cx="4683625" cy="2985275"/>
            <a:chOff x="-49075" y="1855150"/>
            <a:chExt cx="4683625" cy="2985275"/>
          </a:xfrm>
        </p:grpSpPr>
        <p:grpSp>
          <p:nvGrpSpPr>
            <p:cNvPr id="342" name="Shape 342"/>
            <p:cNvGrpSpPr/>
            <p:nvPr/>
          </p:nvGrpSpPr>
          <p:grpSpPr>
            <a:xfrm>
              <a:off x="179517" y="1972132"/>
              <a:ext cx="4454862" cy="2868199"/>
              <a:chOff x="912075" y="1960600"/>
              <a:chExt cx="7319852" cy="4117426"/>
            </a:xfrm>
          </p:grpSpPr>
          <p:pic>
            <p:nvPicPr>
              <p:cNvPr id="343" name="Shape 343"/>
              <p:cNvPicPr preferRelativeResize="0"/>
              <p:nvPr/>
            </p:nvPicPr>
            <p:blipFill rotWithShape="1">
              <a:blip r:embed="rId3">
                <a:alphaModFix/>
              </a:blip>
              <a:srcRect b="0" l="0" r="0" t="0"/>
              <a:stretch/>
            </p:blipFill>
            <p:spPr>
              <a:xfrm>
                <a:off x="912075" y="1960600"/>
                <a:ext cx="7319852" cy="4117426"/>
              </a:xfrm>
              <a:prstGeom prst="rect">
                <a:avLst/>
              </a:prstGeom>
              <a:noFill/>
              <a:ln>
                <a:noFill/>
              </a:ln>
            </p:spPr>
          </p:pic>
          <p:sp>
            <p:nvSpPr>
              <p:cNvPr id="344" name="Shape 344"/>
              <p:cNvSpPr/>
              <p:nvPr/>
            </p:nvSpPr>
            <p:spPr>
              <a:xfrm>
                <a:off x="7904825" y="2521150"/>
                <a:ext cx="191700" cy="966300"/>
              </a:xfrm>
              <a:prstGeom prst="rect">
                <a:avLst/>
              </a:prstGeom>
              <a:solidFill>
                <a:srgbClr val="FF0000"/>
              </a:solidFill>
              <a:ln cap="flat" cmpd="sng" w="9525">
                <a:solidFill>
                  <a:srgbClr val="000000"/>
                </a:solidFill>
                <a:prstDash val="solid"/>
                <a:round/>
                <a:headEnd len="med" w="med" type="none"/>
                <a:tailEnd len="med" w="med"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 name="Shape 345"/>
              <p:cNvSpPr txBox="1"/>
              <p:nvPr/>
            </p:nvSpPr>
            <p:spPr>
              <a:xfrm>
                <a:off x="7268225" y="2368750"/>
                <a:ext cx="828300" cy="24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감염도</a:t>
                </a:r>
                <a:endParaRPr/>
              </a:p>
            </p:txBody>
          </p:sp>
        </p:grpSp>
        <p:sp>
          <p:nvSpPr>
            <p:cNvPr id="346" name="Shape 346"/>
            <p:cNvSpPr/>
            <p:nvPr/>
          </p:nvSpPr>
          <p:spPr>
            <a:xfrm>
              <a:off x="179525" y="2004550"/>
              <a:ext cx="709800" cy="2520000"/>
            </a:xfrm>
            <a:prstGeom prst="rect">
              <a:avLst/>
            </a:prstGeom>
            <a:noFill/>
            <a:ln cap="flat" cmpd="sng" w="28575">
              <a:solidFill>
                <a:srgbClr val="FF0000"/>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47" name="Shape 347"/>
            <p:cNvSpPr txBox="1"/>
            <p:nvPr/>
          </p:nvSpPr>
          <p:spPr>
            <a:xfrm>
              <a:off x="-49075" y="1855150"/>
              <a:ext cx="233400" cy="2256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US">
                  <a:solidFill>
                    <a:srgbClr val="FF0000"/>
                  </a:solidFill>
                </a:rPr>
                <a:t>2</a:t>
              </a:r>
              <a:endParaRPr>
                <a:solidFill>
                  <a:srgbClr val="FF0000"/>
                </a:solidFill>
              </a:endParaRPr>
            </a:p>
          </p:txBody>
        </p:sp>
        <p:sp>
          <p:nvSpPr>
            <p:cNvPr id="348" name="Shape 348"/>
            <p:cNvSpPr/>
            <p:nvPr/>
          </p:nvSpPr>
          <p:spPr>
            <a:xfrm>
              <a:off x="2771850" y="3072225"/>
              <a:ext cx="1862700" cy="1768200"/>
            </a:xfrm>
            <a:prstGeom prst="rect">
              <a:avLst/>
            </a:prstGeom>
            <a:noFill/>
            <a:ln cap="flat" cmpd="sng" w="28575">
              <a:solidFill>
                <a:srgbClr val="FF0000"/>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49" name="Shape 349"/>
            <p:cNvSpPr/>
            <p:nvPr/>
          </p:nvSpPr>
          <p:spPr>
            <a:xfrm>
              <a:off x="4010025" y="2320325"/>
              <a:ext cx="624300" cy="722100"/>
            </a:xfrm>
            <a:prstGeom prst="rect">
              <a:avLst/>
            </a:prstGeom>
            <a:noFill/>
            <a:ln cap="flat" cmpd="sng" w="28575">
              <a:solidFill>
                <a:srgbClr val="FF0000"/>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50" name="Shape 350"/>
            <p:cNvSpPr/>
            <p:nvPr/>
          </p:nvSpPr>
          <p:spPr>
            <a:xfrm>
              <a:off x="3711225" y="1992125"/>
              <a:ext cx="897300" cy="250500"/>
            </a:xfrm>
            <a:prstGeom prst="rect">
              <a:avLst/>
            </a:prstGeom>
            <a:noFill/>
            <a:ln cap="flat" cmpd="sng" w="28575">
              <a:solidFill>
                <a:srgbClr val="FF0000"/>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51" name="Shape 351"/>
            <p:cNvSpPr txBox="1"/>
            <p:nvPr/>
          </p:nvSpPr>
          <p:spPr>
            <a:xfrm>
              <a:off x="3442850" y="1921788"/>
              <a:ext cx="233400" cy="225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US">
                  <a:solidFill>
                    <a:srgbClr val="FF0000"/>
                  </a:solidFill>
                </a:rPr>
                <a:t>3</a:t>
              </a:r>
              <a:endParaRPr>
                <a:solidFill>
                  <a:srgbClr val="FF0000"/>
                </a:solidFill>
              </a:endParaRPr>
            </a:p>
          </p:txBody>
        </p:sp>
        <p:sp>
          <p:nvSpPr>
            <p:cNvPr id="352" name="Shape 352"/>
            <p:cNvSpPr txBox="1"/>
            <p:nvPr/>
          </p:nvSpPr>
          <p:spPr>
            <a:xfrm>
              <a:off x="3767450" y="2312438"/>
              <a:ext cx="233400" cy="225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US">
                  <a:solidFill>
                    <a:srgbClr val="FF0000"/>
                  </a:solidFill>
                </a:rPr>
                <a:t>4</a:t>
              </a:r>
              <a:endParaRPr>
                <a:solidFill>
                  <a:srgbClr val="FF0000"/>
                </a:solidFill>
              </a:endParaRPr>
            </a:p>
          </p:txBody>
        </p:sp>
        <p:sp>
          <p:nvSpPr>
            <p:cNvPr id="353" name="Shape 353"/>
            <p:cNvSpPr txBox="1"/>
            <p:nvPr/>
          </p:nvSpPr>
          <p:spPr>
            <a:xfrm>
              <a:off x="2488950" y="2890013"/>
              <a:ext cx="233400" cy="225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US">
                  <a:solidFill>
                    <a:srgbClr val="FF0000"/>
                  </a:solidFill>
                </a:rPr>
                <a:t>5</a:t>
              </a:r>
              <a:endParaRPr>
                <a:solidFill>
                  <a:srgbClr val="FF0000"/>
                </a:solidFill>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7" name="Shape 357"/>
        <p:cNvGrpSpPr/>
        <p:nvPr/>
      </p:nvGrpSpPr>
      <p:grpSpPr>
        <a:xfrm>
          <a:off x="0" y="0"/>
          <a:ext cx="0" cy="0"/>
          <a:chOff x="0" y="0"/>
          <a:chExt cx="0" cy="0"/>
        </a:xfrm>
      </p:grpSpPr>
      <p:sp>
        <p:nvSpPr>
          <p:cNvPr id="358" name="Shape 358"/>
          <p:cNvSpPr txBox="1"/>
          <p:nvPr/>
        </p:nvSpPr>
        <p:spPr>
          <a:xfrm>
            <a:off x="755576" y="404664"/>
            <a:ext cx="4104600" cy="5232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None/>
            </a:pPr>
            <a:r>
              <a:rPr lang="en-US" sz="2800">
                <a:solidFill>
                  <a:srgbClr val="595959"/>
                </a:solidFill>
              </a:rPr>
              <a:t>게임 소개</a:t>
            </a:r>
            <a:endParaRPr sz="2800">
              <a:solidFill>
                <a:srgbClr val="595959"/>
              </a:solidFill>
              <a:latin typeface="Arial"/>
              <a:ea typeface="Arial"/>
              <a:cs typeface="Arial"/>
              <a:sym typeface="Arial"/>
            </a:endParaRPr>
          </a:p>
        </p:txBody>
      </p:sp>
      <p:sp>
        <p:nvSpPr>
          <p:cNvPr id="359" name="Shape 359"/>
          <p:cNvSpPr txBox="1"/>
          <p:nvPr/>
        </p:nvSpPr>
        <p:spPr>
          <a:xfrm>
            <a:off x="827584" y="908720"/>
            <a:ext cx="4176600" cy="5283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61904"/>
              </a:lnSpc>
              <a:spcBef>
                <a:spcPts val="0"/>
              </a:spcBef>
              <a:spcAft>
                <a:spcPts val="0"/>
              </a:spcAft>
              <a:buNone/>
            </a:pPr>
            <a:r>
              <a:rPr lang="en-US" sz="1050">
                <a:solidFill>
                  <a:srgbClr val="595959"/>
                </a:solidFill>
              </a:rPr>
              <a:t>3) 게임 화면</a:t>
            </a:r>
            <a:endParaRPr sz="1050">
              <a:solidFill>
                <a:srgbClr val="595959"/>
              </a:solidFill>
            </a:endParaRPr>
          </a:p>
          <a:p>
            <a:pPr indent="-342900" lvl="0" marL="342900" marR="0" rtl="0" algn="ctr">
              <a:lnSpc>
                <a:spcPct val="161904"/>
              </a:lnSpc>
              <a:spcBef>
                <a:spcPts val="0"/>
              </a:spcBef>
              <a:spcAft>
                <a:spcPts val="0"/>
              </a:spcAft>
              <a:buNone/>
            </a:pPr>
            <a:r>
              <a:rPr b="1" lang="en-US" sz="1200">
                <a:solidFill>
                  <a:srgbClr val="595959"/>
                </a:solidFill>
              </a:rPr>
              <a:t>모바일 화면 구성 및  UI</a:t>
            </a:r>
            <a:endParaRPr b="1" sz="1200">
              <a:solidFill>
                <a:srgbClr val="595959"/>
              </a:solidFill>
            </a:endParaRPr>
          </a:p>
        </p:txBody>
      </p:sp>
      <p:cxnSp>
        <p:nvCxnSpPr>
          <p:cNvPr id="360" name="Shape 360"/>
          <p:cNvCxnSpPr/>
          <p:nvPr/>
        </p:nvCxnSpPr>
        <p:spPr>
          <a:xfrm>
            <a:off x="179512" y="236354"/>
            <a:ext cx="4464000" cy="0"/>
          </a:xfrm>
          <a:prstGeom prst="straightConnector1">
            <a:avLst/>
          </a:prstGeom>
          <a:noFill/>
          <a:ln cap="flat" cmpd="sng" w="9525">
            <a:solidFill>
              <a:srgbClr val="7F7F7F"/>
            </a:solidFill>
            <a:prstDash val="solid"/>
            <a:round/>
            <a:headEnd len="med" w="med" type="none"/>
            <a:tailEnd len="med" w="med" type="none"/>
          </a:ln>
        </p:spPr>
      </p:cxnSp>
      <p:sp>
        <p:nvSpPr>
          <p:cNvPr id="361" name="Shape 361"/>
          <p:cNvSpPr txBox="1"/>
          <p:nvPr/>
        </p:nvSpPr>
        <p:spPr>
          <a:xfrm>
            <a:off x="35496" y="182250"/>
            <a:ext cx="1080000" cy="14466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None/>
            </a:pPr>
            <a:r>
              <a:rPr lang="en-US" sz="8800">
                <a:solidFill>
                  <a:srgbClr val="595959"/>
                </a:solidFill>
                <a:latin typeface="Arial"/>
                <a:ea typeface="Arial"/>
                <a:cs typeface="Arial"/>
                <a:sym typeface="Arial"/>
              </a:rPr>
              <a:t>3</a:t>
            </a:r>
            <a:endParaRPr/>
          </a:p>
        </p:txBody>
      </p:sp>
      <p:cxnSp>
        <p:nvCxnSpPr>
          <p:cNvPr id="362" name="Shape 362"/>
          <p:cNvCxnSpPr/>
          <p:nvPr/>
        </p:nvCxnSpPr>
        <p:spPr>
          <a:xfrm>
            <a:off x="179512" y="1556792"/>
            <a:ext cx="4464000" cy="0"/>
          </a:xfrm>
          <a:prstGeom prst="straightConnector1">
            <a:avLst/>
          </a:prstGeom>
          <a:noFill/>
          <a:ln cap="flat" cmpd="sng" w="9525">
            <a:solidFill>
              <a:srgbClr val="7F7F7F"/>
            </a:solidFill>
            <a:prstDash val="solid"/>
            <a:round/>
            <a:headEnd len="med" w="med" type="none"/>
            <a:tailEnd len="med" w="med" type="none"/>
          </a:ln>
        </p:spPr>
      </p:cxnSp>
      <p:sp>
        <p:nvSpPr>
          <p:cNvPr id="363" name="Shape 363"/>
          <p:cNvSpPr txBox="1"/>
          <p:nvPr/>
        </p:nvSpPr>
        <p:spPr>
          <a:xfrm>
            <a:off x="2267744" y="3293695"/>
            <a:ext cx="1512300" cy="400200"/>
          </a:xfrm>
          <a:prstGeom prst="rect">
            <a:avLst/>
          </a:prstGeom>
          <a:noFill/>
          <a:ln>
            <a:noFill/>
          </a:ln>
        </p:spPr>
        <p:txBody>
          <a:bodyPr anchorCtr="0" anchor="t" bIns="45700" lIns="91425" spcFirstLastPara="1" rIns="91425" wrap="square" tIns="45700">
            <a:noAutofit/>
          </a:bodyPr>
          <a:lstStyle/>
          <a:p>
            <a:pPr indent="-342900" lvl="0" marL="342900" marR="0" rtl="0" algn="ctr">
              <a:spcBef>
                <a:spcPts val="0"/>
              </a:spcBef>
              <a:spcAft>
                <a:spcPts val="0"/>
              </a:spcAft>
              <a:buNone/>
            </a:pPr>
            <a:r>
              <a:rPr lang="en-US" sz="2000">
                <a:solidFill>
                  <a:schemeClr val="lt1"/>
                </a:solidFill>
                <a:latin typeface="Arial"/>
                <a:ea typeface="Arial"/>
                <a:cs typeface="Arial"/>
                <a:sym typeface="Arial"/>
              </a:rPr>
              <a:t>자사</a:t>
            </a:r>
            <a:endParaRPr sz="2000">
              <a:solidFill>
                <a:schemeClr val="lt1"/>
              </a:solidFill>
              <a:latin typeface="Arial"/>
              <a:ea typeface="Arial"/>
              <a:cs typeface="Arial"/>
              <a:sym typeface="Arial"/>
            </a:endParaRPr>
          </a:p>
        </p:txBody>
      </p:sp>
      <p:sp>
        <p:nvSpPr>
          <p:cNvPr id="364" name="Shape 364"/>
          <p:cNvSpPr txBox="1"/>
          <p:nvPr/>
        </p:nvSpPr>
        <p:spPr>
          <a:xfrm>
            <a:off x="5364088" y="3293695"/>
            <a:ext cx="1512300" cy="400200"/>
          </a:xfrm>
          <a:prstGeom prst="rect">
            <a:avLst/>
          </a:prstGeom>
          <a:noFill/>
          <a:ln>
            <a:noFill/>
          </a:ln>
        </p:spPr>
        <p:txBody>
          <a:bodyPr anchorCtr="0" anchor="t" bIns="45700" lIns="91425" spcFirstLastPara="1" rIns="91425" wrap="square" tIns="45700">
            <a:noAutofit/>
          </a:bodyPr>
          <a:lstStyle/>
          <a:p>
            <a:pPr indent="-342900" lvl="0" marL="342900" marR="0" rtl="0" algn="ctr">
              <a:spcBef>
                <a:spcPts val="0"/>
              </a:spcBef>
              <a:spcAft>
                <a:spcPts val="0"/>
              </a:spcAft>
              <a:buNone/>
            </a:pPr>
            <a:r>
              <a:rPr lang="en-US" sz="2000">
                <a:solidFill>
                  <a:schemeClr val="lt1"/>
                </a:solidFill>
                <a:latin typeface="Arial"/>
                <a:ea typeface="Arial"/>
                <a:cs typeface="Arial"/>
                <a:sym typeface="Arial"/>
              </a:rPr>
              <a:t>경쟁사</a:t>
            </a:r>
            <a:endParaRPr sz="2000">
              <a:solidFill>
                <a:schemeClr val="lt1"/>
              </a:solidFill>
              <a:latin typeface="Arial"/>
              <a:ea typeface="Arial"/>
              <a:cs typeface="Arial"/>
              <a:sym typeface="Arial"/>
            </a:endParaRPr>
          </a:p>
        </p:txBody>
      </p:sp>
      <p:pic>
        <p:nvPicPr>
          <p:cNvPr id="365" name="Shape 365"/>
          <p:cNvPicPr preferRelativeResize="0"/>
          <p:nvPr/>
        </p:nvPicPr>
        <p:blipFill rotWithShape="1">
          <a:blip r:embed="rId3">
            <a:alphaModFix/>
          </a:blip>
          <a:srcRect b="0" l="0" r="0" t="0"/>
          <a:stretch/>
        </p:blipFill>
        <p:spPr>
          <a:xfrm>
            <a:off x="179500" y="1894875"/>
            <a:ext cx="4464000" cy="2831742"/>
          </a:xfrm>
          <a:prstGeom prst="rect">
            <a:avLst/>
          </a:prstGeom>
          <a:noFill/>
          <a:ln>
            <a:noFill/>
          </a:ln>
        </p:spPr>
      </p:pic>
      <p:sp>
        <p:nvSpPr>
          <p:cNvPr id="366" name="Shape 366"/>
          <p:cNvSpPr txBox="1"/>
          <p:nvPr/>
        </p:nvSpPr>
        <p:spPr>
          <a:xfrm>
            <a:off x="4733950" y="1894875"/>
            <a:ext cx="5285100" cy="1215900"/>
          </a:xfrm>
          <a:prstGeom prst="rect">
            <a:avLst/>
          </a:prstGeom>
          <a:noFill/>
          <a:ln>
            <a:noFill/>
          </a:ln>
        </p:spPr>
        <p:txBody>
          <a:bodyPr anchorCtr="0" anchor="t" bIns="45700" lIns="91425" spcFirstLastPara="1" rIns="91425" wrap="square" tIns="45700">
            <a:noAutofit/>
          </a:bodyPr>
          <a:lstStyle/>
          <a:p>
            <a:pPr indent="0" lvl="0" marL="0" marR="0" rtl="0">
              <a:spcBef>
                <a:spcPts val="0"/>
              </a:spcBef>
              <a:spcAft>
                <a:spcPts val="0"/>
              </a:spcAft>
              <a:buNone/>
            </a:pPr>
            <a:r>
              <a:rPr lang="en-US"/>
              <a:t>i) 기본 화면은 컨트롤러 UI와 추가 옵션 탭으로 구성</a:t>
            </a:r>
            <a:br>
              <a:rPr lang="en-US"/>
            </a:br>
            <a:r>
              <a:rPr lang="en-US"/>
              <a:t> 되어있습니다. </a:t>
            </a:r>
            <a:endParaRPr/>
          </a:p>
          <a:p>
            <a:pPr indent="0" lvl="0" marL="0" marR="0" rtl="0">
              <a:spcBef>
                <a:spcPts val="0"/>
              </a:spcBef>
              <a:spcAft>
                <a:spcPts val="0"/>
              </a:spcAft>
              <a:buNone/>
            </a:pPr>
            <a:r>
              <a:t/>
            </a:r>
            <a:endParaRPr/>
          </a:p>
          <a:p>
            <a:pPr indent="0" lvl="0" marL="0" marR="0" rtl="0">
              <a:spcBef>
                <a:spcPts val="0"/>
              </a:spcBef>
              <a:spcAft>
                <a:spcPts val="0"/>
              </a:spcAft>
              <a:buNone/>
            </a:pPr>
            <a:r>
              <a:rPr lang="en-US"/>
              <a:t>ii) 추가 옵션 탭을 누르면 해당 탭으로 화면이 전환</a:t>
            </a:r>
            <a:br>
              <a:rPr lang="en-US"/>
            </a:br>
            <a:r>
              <a:rPr lang="en-US"/>
              <a:t> 되거나, 탭이 활성화 됩니다.</a:t>
            </a:r>
            <a:br>
              <a:rPr lang="en-US"/>
            </a:br>
            <a:br>
              <a:rPr lang="en-US"/>
            </a:br>
            <a:r>
              <a:rPr lang="en-US"/>
              <a:t>iii) 해당 탭을 다시 누르면 원래 화면으로 돌아옵니다.</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0" name="Shape 370"/>
        <p:cNvGrpSpPr/>
        <p:nvPr/>
      </p:nvGrpSpPr>
      <p:grpSpPr>
        <a:xfrm>
          <a:off x="0" y="0"/>
          <a:ext cx="0" cy="0"/>
          <a:chOff x="0" y="0"/>
          <a:chExt cx="0" cy="0"/>
        </a:xfrm>
      </p:grpSpPr>
      <p:sp>
        <p:nvSpPr>
          <p:cNvPr id="371" name="Shape 371"/>
          <p:cNvSpPr txBox="1"/>
          <p:nvPr/>
        </p:nvSpPr>
        <p:spPr>
          <a:xfrm>
            <a:off x="755576" y="404664"/>
            <a:ext cx="4104600" cy="5232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None/>
            </a:pPr>
            <a:r>
              <a:rPr lang="en-US" sz="2800">
                <a:solidFill>
                  <a:srgbClr val="595959"/>
                </a:solidFill>
              </a:rPr>
              <a:t>게임 소개</a:t>
            </a:r>
            <a:endParaRPr sz="2800">
              <a:solidFill>
                <a:srgbClr val="595959"/>
              </a:solidFill>
              <a:latin typeface="Arial"/>
              <a:ea typeface="Arial"/>
              <a:cs typeface="Arial"/>
              <a:sym typeface="Arial"/>
            </a:endParaRPr>
          </a:p>
        </p:txBody>
      </p:sp>
      <p:cxnSp>
        <p:nvCxnSpPr>
          <p:cNvPr id="372" name="Shape 372"/>
          <p:cNvCxnSpPr/>
          <p:nvPr/>
        </p:nvCxnSpPr>
        <p:spPr>
          <a:xfrm>
            <a:off x="179512" y="236354"/>
            <a:ext cx="4464000" cy="0"/>
          </a:xfrm>
          <a:prstGeom prst="straightConnector1">
            <a:avLst/>
          </a:prstGeom>
          <a:noFill/>
          <a:ln cap="flat" cmpd="sng" w="9525">
            <a:solidFill>
              <a:srgbClr val="7F7F7F"/>
            </a:solidFill>
            <a:prstDash val="solid"/>
            <a:round/>
            <a:headEnd len="med" w="med" type="none"/>
            <a:tailEnd len="med" w="med" type="none"/>
          </a:ln>
        </p:spPr>
      </p:cxnSp>
      <p:sp>
        <p:nvSpPr>
          <p:cNvPr id="373" name="Shape 373"/>
          <p:cNvSpPr txBox="1"/>
          <p:nvPr/>
        </p:nvSpPr>
        <p:spPr>
          <a:xfrm>
            <a:off x="35496" y="182250"/>
            <a:ext cx="1080000" cy="14466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None/>
            </a:pPr>
            <a:r>
              <a:rPr lang="en-US" sz="8800">
                <a:solidFill>
                  <a:srgbClr val="595959"/>
                </a:solidFill>
                <a:latin typeface="Arial"/>
                <a:ea typeface="Arial"/>
                <a:cs typeface="Arial"/>
                <a:sym typeface="Arial"/>
              </a:rPr>
              <a:t>3</a:t>
            </a:r>
            <a:endParaRPr/>
          </a:p>
        </p:txBody>
      </p:sp>
      <p:cxnSp>
        <p:nvCxnSpPr>
          <p:cNvPr id="374" name="Shape 374"/>
          <p:cNvCxnSpPr/>
          <p:nvPr/>
        </p:nvCxnSpPr>
        <p:spPr>
          <a:xfrm>
            <a:off x="179512" y="1556792"/>
            <a:ext cx="4464000" cy="0"/>
          </a:xfrm>
          <a:prstGeom prst="straightConnector1">
            <a:avLst/>
          </a:prstGeom>
          <a:noFill/>
          <a:ln cap="flat" cmpd="sng" w="9525">
            <a:solidFill>
              <a:srgbClr val="7F7F7F"/>
            </a:solidFill>
            <a:prstDash val="solid"/>
            <a:round/>
            <a:headEnd len="med" w="med" type="none"/>
            <a:tailEnd len="med" w="med" type="none"/>
          </a:ln>
        </p:spPr>
      </p:cxnSp>
      <p:sp>
        <p:nvSpPr>
          <p:cNvPr id="375" name="Shape 375"/>
          <p:cNvSpPr txBox="1"/>
          <p:nvPr/>
        </p:nvSpPr>
        <p:spPr>
          <a:xfrm>
            <a:off x="2267744" y="3293695"/>
            <a:ext cx="1512300" cy="400200"/>
          </a:xfrm>
          <a:prstGeom prst="rect">
            <a:avLst/>
          </a:prstGeom>
          <a:noFill/>
          <a:ln>
            <a:noFill/>
          </a:ln>
        </p:spPr>
        <p:txBody>
          <a:bodyPr anchorCtr="0" anchor="t" bIns="45700" lIns="91425" spcFirstLastPara="1" rIns="91425" wrap="square" tIns="45700">
            <a:noAutofit/>
          </a:bodyPr>
          <a:lstStyle/>
          <a:p>
            <a:pPr indent="-342900" lvl="0" marL="342900" marR="0" rtl="0" algn="ctr">
              <a:spcBef>
                <a:spcPts val="0"/>
              </a:spcBef>
              <a:spcAft>
                <a:spcPts val="0"/>
              </a:spcAft>
              <a:buNone/>
            </a:pPr>
            <a:r>
              <a:rPr lang="en-US" sz="2000">
                <a:solidFill>
                  <a:schemeClr val="lt1"/>
                </a:solidFill>
                <a:latin typeface="Arial"/>
                <a:ea typeface="Arial"/>
                <a:cs typeface="Arial"/>
                <a:sym typeface="Arial"/>
              </a:rPr>
              <a:t>자사</a:t>
            </a:r>
            <a:endParaRPr sz="2000">
              <a:solidFill>
                <a:schemeClr val="lt1"/>
              </a:solidFill>
              <a:latin typeface="Arial"/>
              <a:ea typeface="Arial"/>
              <a:cs typeface="Arial"/>
              <a:sym typeface="Arial"/>
            </a:endParaRPr>
          </a:p>
        </p:txBody>
      </p:sp>
      <p:sp>
        <p:nvSpPr>
          <p:cNvPr id="376" name="Shape 376"/>
          <p:cNvSpPr txBox="1"/>
          <p:nvPr/>
        </p:nvSpPr>
        <p:spPr>
          <a:xfrm>
            <a:off x="5364088" y="3293695"/>
            <a:ext cx="1512300" cy="400200"/>
          </a:xfrm>
          <a:prstGeom prst="rect">
            <a:avLst/>
          </a:prstGeom>
          <a:noFill/>
          <a:ln>
            <a:noFill/>
          </a:ln>
        </p:spPr>
        <p:txBody>
          <a:bodyPr anchorCtr="0" anchor="t" bIns="45700" lIns="91425" spcFirstLastPara="1" rIns="91425" wrap="square" tIns="45700">
            <a:noAutofit/>
          </a:bodyPr>
          <a:lstStyle/>
          <a:p>
            <a:pPr indent="-342900" lvl="0" marL="342900" marR="0" rtl="0" algn="ctr">
              <a:spcBef>
                <a:spcPts val="0"/>
              </a:spcBef>
              <a:spcAft>
                <a:spcPts val="0"/>
              </a:spcAft>
              <a:buNone/>
            </a:pPr>
            <a:r>
              <a:rPr lang="en-US" sz="2000">
                <a:solidFill>
                  <a:schemeClr val="lt1"/>
                </a:solidFill>
                <a:latin typeface="Arial"/>
                <a:ea typeface="Arial"/>
                <a:cs typeface="Arial"/>
                <a:sym typeface="Arial"/>
              </a:rPr>
              <a:t>경쟁사</a:t>
            </a:r>
            <a:endParaRPr sz="2000">
              <a:solidFill>
                <a:schemeClr val="lt1"/>
              </a:solidFill>
              <a:latin typeface="Arial"/>
              <a:ea typeface="Arial"/>
              <a:cs typeface="Arial"/>
              <a:sym typeface="Arial"/>
            </a:endParaRPr>
          </a:p>
        </p:txBody>
      </p:sp>
      <p:sp>
        <p:nvSpPr>
          <p:cNvPr id="377" name="Shape 377"/>
          <p:cNvSpPr txBox="1"/>
          <p:nvPr/>
        </p:nvSpPr>
        <p:spPr>
          <a:xfrm>
            <a:off x="4350200" y="1833613"/>
            <a:ext cx="6092100" cy="1215900"/>
          </a:xfrm>
          <a:prstGeom prst="rect">
            <a:avLst/>
          </a:prstGeom>
          <a:noFill/>
          <a:ln>
            <a:noFill/>
          </a:ln>
        </p:spPr>
        <p:txBody>
          <a:bodyPr anchorCtr="0" anchor="t" bIns="45700" lIns="91425" spcFirstLastPara="1" rIns="91425" wrap="square" tIns="45700">
            <a:noAutofit/>
          </a:bodyPr>
          <a:lstStyle/>
          <a:p>
            <a:pPr indent="0" lvl="0" marL="0" marR="0" rtl="0">
              <a:spcBef>
                <a:spcPts val="0"/>
              </a:spcBef>
              <a:spcAft>
                <a:spcPts val="0"/>
              </a:spcAft>
              <a:buNone/>
            </a:pPr>
            <a:r>
              <a:rPr lang="en-US"/>
              <a:t>i) </a:t>
            </a:r>
            <a:r>
              <a:rPr lang="en-US"/>
              <a:t>가상 패드로 캐릭터의 위치를 이동시킬 수 있습니다.</a:t>
            </a:r>
            <a:br>
              <a:rPr lang="en-US"/>
            </a:br>
            <a:br>
              <a:rPr lang="en-US"/>
            </a:br>
            <a:endParaRPr/>
          </a:p>
          <a:p>
            <a:pPr indent="0" lvl="0" marL="0" marR="0" rtl="0">
              <a:spcBef>
                <a:spcPts val="0"/>
              </a:spcBef>
              <a:spcAft>
                <a:spcPts val="0"/>
              </a:spcAft>
              <a:buNone/>
            </a:pPr>
            <a:r>
              <a:rPr lang="en-US"/>
              <a:t>ii) 드래그를 하는 정도에 따라 캐릭터의 이동거리가 </a:t>
            </a:r>
            <a:br>
              <a:rPr lang="en-US"/>
            </a:br>
            <a:r>
              <a:rPr lang="en-US"/>
              <a:t>    달라집니다.</a:t>
            </a:r>
            <a:endParaRPr/>
          </a:p>
          <a:p>
            <a:pPr indent="0" lvl="0" marL="0" marR="0" rtl="0">
              <a:spcBef>
                <a:spcPts val="0"/>
              </a:spcBef>
              <a:spcAft>
                <a:spcPts val="0"/>
              </a:spcAft>
              <a:buNone/>
            </a:pPr>
            <a:r>
              <a:t/>
            </a:r>
            <a:endParaRPr/>
          </a:p>
        </p:txBody>
      </p:sp>
      <p:pic>
        <p:nvPicPr>
          <p:cNvPr id="378" name="Shape 378"/>
          <p:cNvPicPr preferRelativeResize="0"/>
          <p:nvPr/>
        </p:nvPicPr>
        <p:blipFill>
          <a:blip r:embed="rId3">
            <a:alphaModFix/>
          </a:blip>
          <a:stretch>
            <a:fillRect/>
          </a:stretch>
        </p:blipFill>
        <p:spPr>
          <a:xfrm>
            <a:off x="346050" y="1837974"/>
            <a:ext cx="3699350" cy="2332750"/>
          </a:xfrm>
          <a:prstGeom prst="rect">
            <a:avLst/>
          </a:prstGeom>
          <a:noFill/>
          <a:ln>
            <a:noFill/>
          </a:ln>
        </p:spPr>
      </p:pic>
      <p:sp>
        <p:nvSpPr>
          <p:cNvPr id="379" name="Shape 379"/>
          <p:cNvSpPr txBox="1"/>
          <p:nvPr/>
        </p:nvSpPr>
        <p:spPr>
          <a:xfrm>
            <a:off x="827584" y="908720"/>
            <a:ext cx="4176600" cy="5283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61904"/>
              </a:lnSpc>
              <a:spcBef>
                <a:spcPts val="0"/>
              </a:spcBef>
              <a:spcAft>
                <a:spcPts val="0"/>
              </a:spcAft>
              <a:buNone/>
            </a:pPr>
            <a:r>
              <a:rPr lang="en-US" sz="1050">
                <a:solidFill>
                  <a:srgbClr val="595959"/>
                </a:solidFill>
              </a:rPr>
              <a:t>3) 게임 화면</a:t>
            </a:r>
            <a:endParaRPr sz="1050">
              <a:solidFill>
                <a:srgbClr val="595959"/>
              </a:solidFill>
            </a:endParaRPr>
          </a:p>
          <a:p>
            <a:pPr indent="-342900" lvl="0" marL="342900" marR="0" rtl="0" algn="ctr">
              <a:lnSpc>
                <a:spcPct val="161904"/>
              </a:lnSpc>
              <a:spcBef>
                <a:spcPts val="0"/>
              </a:spcBef>
              <a:spcAft>
                <a:spcPts val="0"/>
              </a:spcAft>
              <a:buNone/>
            </a:pPr>
            <a:r>
              <a:rPr b="1" lang="en-US" sz="1200">
                <a:solidFill>
                  <a:srgbClr val="595959"/>
                </a:solidFill>
              </a:rPr>
              <a:t>모바일 화면 구성 및  UI</a:t>
            </a:r>
            <a:endParaRPr b="1" sz="1200">
              <a:solidFill>
                <a:srgbClr val="595959"/>
              </a:solidFill>
            </a:endParaRPr>
          </a:p>
        </p:txBody>
      </p:sp>
      <p:grpSp>
        <p:nvGrpSpPr>
          <p:cNvPr id="380" name="Shape 380"/>
          <p:cNvGrpSpPr/>
          <p:nvPr/>
        </p:nvGrpSpPr>
        <p:grpSpPr>
          <a:xfrm>
            <a:off x="345942" y="4227462"/>
            <a:ext cx="3699546" cy="2150741"/>
            <a:chOff x="346050" y="4379850"/>
            <a:chExt cx="4069460" cy="2342600"/>
          </a:xfrm>
        </p:grpSpPr>
        <p:pic>
          <p:nvPicPr>
            <p:cNvPr id="381" name="Shape 381"/>
            <p:cNvPicPr preferRelativeResize="0"/>
            <p:nvPr/>
          </p:nvPicPr>
          <p:blipFill>
            <a:blip r:embed="rId4">
              <a:alphaModFix/>
            </a:blip>
            <a:stretch>
              <a:fillRect/>
            </a:stretch>
          </p:blipFill>
          <p:spPr>
            <a:xfrm>
              <a:off x="346050" y="4379850"/>
              <a:ext cx="4069460" cy="2342600"/>
            </a:xfrm>
            <a:prstGeom prst="rect">
              <a:avLst/>
            </a:prstGeom>
            <a:noFill/>
            <a:ln>
              <a:noFill/>
            </a:ln>
          </p:spPr>
        </p:pic>
        <p:sp>
          <p:nvSpPr>
            <p:cNvPr id="382" name="Shape 382"/>
            <p:cNvSpPr/>
            <p:nvPr/>
          </p:nvSpPr>
          <p:spPr>
            <a:xfrm rot="2972038">
              <a:off x="1558153" y="5149860"/>
              <a:ext cx="303237" cy="528379"/>
            </a:xfrm>
            <a:prstGeom prst="downArrow">
              <a:avLst>
                <a:gd fmla="val 50000" name="adj1"/>
                <a:gd fmla="val 50000" name="adj2"/>
              </a:avLst>
            </a:prstGeom>
            <a:solidFill>
              <a:srgbClr val="FF0000"/>
            </a:solidFill>
            <a:ln cap="flat" cmpd="sng" w="9525">
              <a:solidFill>
                <a:srgbClr val="980000"/>
              </a:solidFill>
              <a:prstDash val="solid"/>
              <a:round/>
              <a:headEnd len="med" w="med" type="none"/>
              <a:tailEnd len="med" w="med" type="none"/>
            </a:ln>
          </p:spPr>
          <p:txBody>
            <a:bodyPr anchorCtr="0" anchor="ctr" bIns="91425" lIns="91425" spcFirstLastPara="1" rIns="91425" wrap="square" tIns="91425">
              <a:noAutofit/>
            </a:bodyPr>
            <a:lstStyle/>
            <a:p>
              <a:pPr indent="0" lvl="0" marL="0" rtl="0">
                <a:spcBef>
                  <a:spcPts val="0"/>
                </a:spcBef>
                <a:spcAft>
                  <a:spcPts val="0"/>
                </a:spcAft>
                <a:buNone/>
              </a:pPr>
              <a:r>
                <a:t/>
              </a:r>
              <a:endParaRPr>
                <a:solidFill>
                  <a:srgbClr val="FF0000"/>
                </a:solidFill>
              </a:endParaRPr>
            </a:p>
          </p:txBody>
        </p:sp>
        <p:grpSp>
          <p:nvGrpSpPr>
            <p:cNvPr id="383" name="Shape 383"/>
            <p:cNvGrpSpPr/>
            <p:nvPr/>
          </p:nvGrpSpPr>
          <p:grpSpPr>
            <a:xfrm>
              <a:off x="844300" y="5611125"/>
              <a:ext cx="493200" cy="493200"/>
              <a:chOff x="5662625" y="2896025"/>
              <a:chExt cx="493200" cy="493200"/>
            </a:xfrm>
          </p:grpSpPr>
          <p:sp>
            <p:nvSpPr>
              <p:cNvPr id="384" name="Shape 384"/>
              <p:cNvSpPr/>
              <p:nvPr/>
            </p:nvSpPr>
            <p:spPr>
              <a:xfrm>
                <a:off x="5662625" y="2896025"/>
                <a:ext cx="493200" cy="493200"/>
              </a:xfrm>
              <a:prstGeom prst="donut">
                <a:avLst>
                  <a:gd fmla="val 9975" name="adj"/>
                </a:avLst>
              </a:prstGeom>
              <a:solidFill>
                <a:srgbClr val="FFFF00"/>
              </a:solidFill>
              <a:ln cap="flat" cmpd="sng" w="9525">
                <a:solidFill>
                  <a:srgbClr val="274E13"/>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85" name="Shape 385"/>
              <p:cNvSpPr/>
              <p:nvPr/>
            </p:nvSpPr>
            <p:spPr>
              <a:xfrm>
                <a:off x="5829125" y="3050200"/>
                <a:ext cx="160200" cy="184850"/>
              </a:xfrm>
              <a:prstGeom prst="flowChartCollate">
                <a:avLst/>
              </a:prstGeom>
              <a:solidFill>
                <a:srgbClr val="FFFF00"/>
              </a:solidFill>
              <a:ln cap="flat" cmpd="sng" w="9525">
                <a:solidFill>
                  <a:srgbClr val="274E13"/>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9" name="Shape 389"/>
        <p:cNvGrpSpPr/>
        <p:nvPr/>
      </p:nvGrpSpPr>
      <p:grpSpPr>
        <a:xfrm>
          <a:off x="0" y="0"/>
          <a:ext cx="0" cy="0"/>
          <a:chOff x="0" y="0"/>
          <a:chExt cx="0" cy="0"/>
        </a:xfrm>
      </p:grpSpPr>
      <p:sp>
        <p:nvSpPr>
          <p:cNvPr id="390" name="Shape 390"/>
          <p:cNvSpPr txBox="1"/>
          <p:nvPr/>
        </p:nvSpPr>
        <p:spPr>
          <a:xfrm>
            <a:off x="755576" y="404664"/>
            <a:ext cx="4104600" cy="5232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None/>
            </a:pPr>
            <a:r>
              <a:rPr lang="en-US" sz="2800">
                <a:solidFill>
                  <a:srgbClr val="595959"/>
                </a:solidFill>
              </a:rPr>
              <a:t>게임 소개</a:t>
            </a:r>
            <a:endParaRPr sz="2800">
              <a:solidFill>
                <a:srgbClr val="595959"/>
              </a:solidFill>
              <a:latin typeface="Arial"/>
              <a:ea typeface="Arial"/>
              <a:cs typeface="Arial"/>
              <a:sym typeface="Arial"/>
            </a:endParaRPr>
          </a:p>
        </p:txBody>
      </p:sp>
      <p:cxnSp>
        <p:nvCxnSpPr>
          <p:cNvPr id="391" name="Shape 391"/>
          <p:cNvCxnSpPr/>
          <p:nvPr/>
        </p:nvCxnSpPr>
        <p:spPr>
          <a:xfrm>
            <a:off x="179512" y="236354"/>
            <a:ext cx="4464000" cy="0"/>
          </a:xfrm>
          <a:prstGeom prst="straightConnector1">
            <a:avLst/>
          </a:prstGeom>
          <a:noFill/>
          <a:ln cap="flat" cmpd="sng" w="9525">
            <a:solidFill>
              <a:srgbClr val="7F7F7F"/>
            </a:solidFill>
            <a:prstDash val="solid"/>
            <a:round/>
            <a:headEnd len="med" w="med" type="none"/>
            <a:tailEnd len="med" w="med" type="none"/>
          </a:ln>
        </p:spPr>
      </p:cxnSp>
      <p:sp>
        <p:nvSpPr>
          <p:cNvPr id="392" name="Shape 392"/>
          <p:cNvSpPr txBox="1"/>
          <p:nvPr/>
        </p:nvSpPr>
        <p:spPr>
          <a:xfrm>
            <a:off x="35496" y="182250"/>
            <a:ext cx="1080000" cy="14466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None/>
            </a:pPr>
            <a:r>
              <a:rPr lang="en-US" sz="8800">
                <a:solidFill>
                  <a:srgbClr val="595959"/>
                </a:solidFill>
                <a:latin typeface="Arial"/>
                <a:ea typeface="Arial"/>
                <a:cs typeface="Arial"/>
                <a:sym typeface="Arial"/>
              </a:rPr>
              <a:t>3</a:t>
            </a:r>
            <a:endParaRPr/>
          </a:p>
        </p:txBody>
      </p:sp>
      <p:cxnSp>
        <p:nvCxnSpPr>
          <p:cNvPr id="393" name="Shape 393"/>
          <p:cNvCxnSpPr/>
          <p:nvPr/>
        </p:nvCxnSpPr>
        <p:spPr>
          <a:xfrm>
            <a:off x="179512" y="1556792"/>
            <a:ext cx="4464000" cy="0"/>
          </a:xfrm>
          <a:prstGeom prst="straightConnector1">
            <a:avLst/>
          </a:prstGeom>
          <a:noFill/>
          <a:ln cap="flat" cmpd="sng" w="9525">
            <a:solidFill>
              <a:srgbClr val="7F7F7F"/>
            </a:solidFill>
            <a:prstDash val="solid"/>
            <a:round/>
            <a:headEnd len="med" w="med" type="none"/>
            <a:tailEnd len="med" w="med" type="none"/>
          </a:ln>
        </p:spPr>
      </p:cxnSp>
      <p:sp>
        <p:nvSpPr>
          <p:cNvPr id="394" name="Shape 394"/>
          <p:cNvSpPr txBox="1"/>
          <p:nvPr/>
        </p:nvSpPr>
        <p:spPr>
          <a:xfrm>
            <a:off x="2267744" y="3293695"/>
            <a:ext cx="1512300" cy="400200"/>
          </a:xfrm>
          <a:prstGeom prst="rect">
            <a:avLst/>
          </a:prstGeom>
          <a:noFill/>
          <a:ln>
            <a:noFill/>
          </a:ln>
        </p:spPr>
        <p:txBody>
          <a:bodyPr anchorCtr="0" anchor="t" bIns="45700" lIns="91425" spcFirstLastPara="1" rIns="91425" wrap="square" tIns="45700">
            <a:noAutofit/>
          </a:bodyPr>
          <a:lstStyle/>
          <a:p>
            <a:pPr indent="-342900" lvl="0" marL="342900" marR="0" rtl="0" algn="ctr">
              <a:spcBef>
                <a:spcPts val="0"/>
              </a:spcBef>
              <a:spcAft>
                <a:spcPts val="0"/>
              </a:spcAft>
              <a:buNone/>
            </a:pPr>
            <a:r>
              <a:rPr lang="en-US" sz="2000">
                <a:solidFill>
                  <a:schemeClr val="lt1"/>
                </a:solidFill>
                <a:latin typeface="Arial"/>
                <a:ea typeface="Arial"/>
                <a:cs typeface="Arial"/>
                <a:sym typeface="Arial"/>
              </a:rPr>
              <a:t>자사</a:t>
            </a:r>
            <a:endParaRPr sz="2000">
              <a:solidFill>
                <a:schemeClr val="lt1"/>
              </a:solidFill>
              <a:latin typeface="Arial"/>
              <a:ea typeface="Arial"/>
              <a:cs typeface="Arial"/>
              <a:sym typeface="Arial"/>
            </a:endParaRPr>
          </a:p>
        </p:txBody>
      </p:sp>
      <p:sp>
        <p:nvSpPr>
          <p:cNvPr id="395" name="Shape 395"/>
          <p:cNvSpPr txBox="1"/>
          <p:nvPr/>
        </p:nvSpPr>
        <p:spPr>
          <a:xfrm>
            <a:off x="5341613" y="3293695"/>
            <a:ext cx="1512300" cy="400200"/>
          </a:xfrm>
          <a:prstGeom prst="rect">
            <a:avLst/>
          </a:prstGeom>
          <a:noFill/>
          <a:ln>
            <a:noFill/>
          </a:ln>
        </p:spPr>
        <p:txBody>
          <a:bodyPr anchorCtr="0" anchor="t" bIns="45700" lIns="91425" spcFirstLastPara="1" rIns="91425" wrap="square" tIns="45700">
            <a:noAutofit/>
          </a:bodyPr>
          <a:lstStyle/>
          <a:p>
            <a:pPr indent="-342900" lvl="0" marL="342900" marR="0" rtl="0" algn="ctr">
              <a:spcBef>
                <a:spcPts val="0"/>
              </a:spcBef>
              <a:spcAft>
                <a:spcPts val="0"/>
              </a:spcAft>
              <a:buNone/>
            </a:pPr>
            <a:r>
              <a:rPr lang="en-US" sz="2000">
                <a:solidFill>
                  <a:schemeClr val="lt1"/>
                </a:solidFill>
                <a:latin typeface="Arial"/>
                <a:ea typeface="Arial"/>
                <a:cs typeface="Arial"/>
                <a:sym typeface="Arial"/>
              </a:rPr>
              <a:t>경쟁사</a:t>
            </a:r>
            <a:endParaRPr sz="2000">
              <a:solidFill>
                <a:schemeClr val="lt1"/>
              </a:solidFill>
              <a:latin typeface="Arial"/>
              <a:ea typeface="Arial"/>
              <a:cs typeface="Arial"/>
              <a:sym typeface="Arial"/>
            </a:endParaRPr>
          </a:p>
        </p:txBody>
      </p:sp>
      <p:sp>
        <p:nvSpPr>
          <p:cNvPr id="396" name="Shape 396"/>
          <p:cNvSpPr txBox="1"/>
          <p:nvPr/>
        </p:nvSpPr>
        <p:spPr>
          <a:xfrm>
            <a:off x="4350200" y="1833613"/>
            <a:ext cx="6092100" cy="1215900"/>
          </a:xfrm>
          <a:prstGeom prst="rect">
            <a:avLst/>
          </a:prstGeom>
          <a:noFill/>
          <a:ln>
            <a:noFill/>
          </a:ln>
        </p:spPr>
        <p:txBody>
          <a:bodyPr anchorCtr="0" anchor="t" bIns="45700" lIns="91425" spcFirstLastPara="1" rIns="91425" wrap="square" tIns="45700">
            <a:noAutofit/>
          </a:bodyPr>
          <a:lstStyle/>
          <a:p>
            <a:pPr indent="0" lvl="0" marL="0" marR="0" rtl="0">
              <a:spcBef>
                <a:spcPts val="0"/>
              </a:spcBef>
              <a:spcAft>
                <a:spcPts val="0"/>
              </a:spcAft>
              <a:buNone/>
            </a:pPr>
            <a:r>
              <a:rPr lang="en-US"/>
              <a:t>i) 기술 버튼을 클릭하면 캐릭터가 현재 위치에서 </a:t>
            </a:r>
            <a:br>
              <a:rPr lang="en-US"/>
            </a:br>
            <a:r>
              <a:rPr lang="en-US"/>
              <a:t>미리 정해놓은 기술을 사용합니다.  </a:t>
            </a:r>
            <a:endParaRPr/>
          </a:p>
          <a:p>
            <a:pPr indent="0" lvl="0" marL="0" marR="0" rtl="0">
              <a:spcBef>
                <a:spcPts val="0"/>
              </a:spcBef>
              <a:spcAft>
                <a:spcPts val="0"/>
              </a:spcAft>
              <a:buNone/>
            </a:pPr>
            <a:r>
              <a:t/>
            </a:r>
            <a:endParaRPr/>
          </a:p>
          <a:p>
            <a:pPr indent="0" lvl="0" marL="0" marR="0" rtl="0">
              <a:spcBef>
                <a:spcPts val="0"/>
              </a:spcBef>
              <a:spcAft>
                <a:spcPts val="0"/>
              </a:spcAft>
              <a:buNone/>
            </a:pPr>
            <a:r>
              <a:t/>
            </a:r>
            <a:endParaRPr/>
          </a:p>
          <a:p>
            <a:pPr indent="0" lvl="0" marL="0" marR="0" rtl="0">
              <a:spcBef>
                <a:spcPts val="0"/>
              </a:spcBef>
              <a:spcAft>
                <a:spcPts val="0"/>
              </a:spcAft>
              <a:buNone/>
            </a:pPr>
            <a:r>
              <a:t/>
            </a:r>
            <a:endParaRPr/>
          </a:p>
        </p:txBody>
      </p:sp>
      <p:pic>
        <p:nvPicPr>
          <p:cNvPr id="397" name="Shape 397"/>
          <p:cNvPicPr preferRelativeResize="0"/>
          <p:nvPr/>
        </p:nvPicPr>
        <p:blipFill rotWithShape="1">
          <a:blip r:embed="rId3">
            <a:alphaModFix/>
          </a:blip>
          <a:srcRect b="0" l="0" r="0" t="0"/>
          <a:stretch/>
        </p:blipFill>
        <p:spPr>
          <a:xfrm>
            <a:off x="346050" y="1838575"/>
            <a:ext cx="3699349" cy="2332750"/>
          </a:xfrm>
          <a:prstGeom prst="rect">
            <a:avLst/>
          </a:prstGeom>
          <a:noFill/>
          <a:ln>
            <a:noFill/>
          </a:ln>
        </p:spPr>
      </p:pic>
      <p:pic>
        <p:nvPicPr>
          <p:cNvPr id="398" name="Shape 398"/>
          <p:cNvPicPr preferRelativeResize="0"/>
          <p:nvPr/>
        </p:nvPicPr>
        <p:blipFill>
          <a:blip r:embed="rId4">
            <a:alphaModFix/>
          </a:blip>
          <a:stretch>
            <a:fillRect/>
          </a:stretch>
        </p:blipFill>
        <p:spPr>
          <a:xfrm>
            <a:off x="381350" y="1887975"/>
            <a:ext cx="1675425" cy="2229525"/>
          </a:xfrm>
          <a:prstGeom prst="rect">
            <a:avLst/>
          </a:prstGeom>
          <a:noFill/>
          <a:ln>
            <a:noFill/>
          </a:ln>
        </p:spPr>
      </p:pic>
      <p:pic>
        <p:nvPicPr>
          <p:cNvPr id="399" name="Shape 399"/>
          <p:cNvPicPr preferRelativeResize="0"/>
          <p:nvPr/>
        </p:nvPicPr>
        <p:blipFill>
          <a:blip r:embed="rId4">
            <a:alphaModFix/>
          </a:blip>
          <a:stretch>
            <a:fillRect/>
          </a:stretch>
        </p:blipFill>
        <p:spPr>
          <a:xfrm>
            <a:off x="381350" y="1838575"/>
            <a:ext cx="3664050" cy="349475"/>
          </a:xfrm>
          <a:prstGeom prst="rect">
            <a:avLst/>
          </a:prstGeom>
          <a:noFill/>
          <a:ln>
            <a:noFill/>
          </a:ln>
        </p:spPr>
      </p:pic>
      <p:sp>
        <p:nvSpPr>
          <p:cNvPr id="400" name="Shape 400"/>
          <p:cNvSpPr txBox="1"/>
          <p:nvPr/>
        </p:nvSpPr>
        <p:spPr>
          <a:xfrm>
            <a:off x="827584" y="908720"/>
            <a:ext cx="4176600" cy="5283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61904"/>
              </a:lnSpc>
              <a:spcBef>
                <a:spcPts val="0"/>
              </a:spcBef>
              <a:spcAft>
                <a:spcPts val="0"/>
              </a:spcAft>
              <a:buNone/>
            </a:pPr>
            <a:r>
              <a:rPr lang="en-US" sz="1050">
                <a:solidFill>
                  <a:srgbClr val="595959"/>
                </a:solidFill>
              </a:rPr>
              <a:t>3) 게임 화면</a:t>
            </a:r>
            <a:endParaRPr sz="1050">
              <a:solidFill>
                <a:srgbClr val="595959"/>
              </a:solidFill>
            </a:endParaRPr>
          </a:p>
          <a:p>
            <a:pPr indent="-342900" lvl="0" marL="342900" marR="0" rtl="0" algn="ctr">
              <a:lnSpc>
                <a:spcPct val="161904"/>
              </a:lnSpc>
              <a:spcBef>
                <a:spcPts val="0"/>
              </a:spcBef>
              <a:spcAft>
                <a:spcPts val="0"/>
              </a:spcAft>
              <a:buNone/>
            </a:pPr>
            <a:r>
              <a:rPr b="1" lang="en-US" sz="1200">
                <a:solidFill>
                  <a:srgbClr val="595959"/>
                </a:solidFill>
              </a:rPr>
              <a:t>모바일 화면 구성 및  UI</a:t>
            </a:r>
            <a:endParaRPr b="1" sz="1200">
              <a:solidFill>
                <a:srgbClr val="595959"/>
              </a:solidFill>
            </a:endParaRPr>
          </a:p>
        </p:txBody>
      </p:sp>
      <p:pic>
        <p:nvPicPr>
          <p:cNvPr id="401" name="Shape 401"/>
          <p:cNvPicPr preferRelativeResize="0"/>
          <p:nvPr/>
        </p:nvPicPr>
        <p:blipFill>
          <a:blip r:embed="rId5">
            <a:alphaModFix/>
          </a:blip>
          <a:stretch>
            <a:fillRect/>
          </a:stretch>
        </p:blipFill>
        <p:spPr>
          <a:xfrm>
            <a:off x="381350" y="4207348"/>
            <a:ext cx="3664050" cy="2471352"/>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5" name="Shape 405"/>
        <p:cNvGrpSpPr/>
        <p:nvPr/>
      </p:nvGrpSpPr>
      <p:grpSpPr>
        <a:xfrm>
          <a:off x="0" y="0"/>
          <a:ext cx="0" cy="0"/>
          <a:chOff x="0" y="0"/>
          <a:chExt cx="0" cy="0"/>
        </a:xfrm>
      </p:grpSpPr>
      <p:sp>
        <p:nvSpPr>
          <p:cNvPr id="406" name="Shape 406"/>
          <p:cNvSpPr txBox="1"/>
          <p:nvPr/>
        </p:nvSpPr>
        <p:spPr>
          <a:xfrm>
            <a:off x="755576" y="404664"/>
            <a:ext cx="4104600" cy="5232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None/>
            </a:pPr>
            <a:r>
              <a:rPr lang="en-US" sz="2800">
                <a:solidFill>
                  <a:srgbClr val="595959"/>
                </a:solidFill>
              </a:rPr>
              <a:t>게임 소개</a:t>
            </a:r>
            <a:endParaRPr sz="2800">
              <a:solidFill>
                <a:srgbClr val="595959"/>
              </a:solidFill>
              <a:latin typeface="Arial"/>
              <a:ea typeface="Arial"/>
              <a:cs typeface="Arial"/>
              <a:sym typeface="Arial"/>
            </a:endParaRPr>
          </a:p>
        </p:txBody>
      </p:sp>
      <p:cxnSp>
        <p:nvCxnSpPr>
          <p:cNvPr id="407" name="Shape 407"/>
          <p:cNvCxnSpPr/>
          <p:nvPr/>
        </p:nvCxnSpPr>
        <p:spPr>
          <a:xfrm>
            <a:off x="179512" y="236354"/>
            <a:ext cx="4464000" cy="0"/>
          </a:xfrm>
          <a:prstGeom prst="straightConnector1">
            <a:avLst/>
          </a:prstGeom>
          <a:noFill/>
          <a:ln cap="flat" cmpd="sng" w="9525">
            <a:solidFill>
              <a:srgbClr val="7F7F7F"/>
            </a:solidFill>
            <a:prstDash val="solid"/>
            <a:round/>
            <a:headEnd len="med" w="med" type="none"/>
            <a:tailEnd len="med" w="med" type="none"/>
          </a:ln>
        </p:spPr>
      </p:cxnSp>
      <p:sp>
        <p:nvSpPr>
          <p:cNvPr id="408" name="Shape 408"/>
          <p:cNvSpPr txBox="1"/>
          <p:nvPr/>
        </p:nvSpPr>
        <p:spPr>
          <a:xfrm>
            <a:off x="35496" y="182250"/>
            <a:ext cx="1080000" cy="14466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None/>
            </a:pPr>
            <a:r>
              <a:rPr lang="en-US" sz="8800">
                <a:solidFill>
                  <a:srgbClr val="595959"/>
                </a:solidFill>
                <a:latin typeface="Arial"/>
                <a:ea typeface="Arial"/>
                <a:cs typeface="Arial"/>
                <a:sym typeface="Arial"/>
              </a:rPr>
              <a:t>3</a:t>
            </a:r>
            <a:endParaRPr/>
          </a:p>
        </p:txBody>
      </p:sp>
      <p:cxnSp>
        <p:nvCxnSpPr>
          <p:cNvPr id="409" name="Shape 409"/>
          <p:cNvCxnSpPr/>
          <p:nvPr/>
        </p:nvCxnSpPr>
        <p:spPr>
          <a:xfrm>
            <a:off x="179512" y="1556792"/>
            <a:ext cx="4464000" cy="0"/>
          </a:xfrm>
          <a:prstGeom prst="straightConnector1">
            <a:avLst/>
          </a:prstGeom>
          <a:noFill/>
          <a:ln cap="flat" cmpd="sng" w="9525">
            <a:solidFill>
              <a:srgbClr val="7F7F7F"/>
            </a:solidFill>
            <a:prstDash val="solid"/>
            <a:round/>
            <a:headEnd len="med" w="med" type="none"/>
            <a:tailEnd len="med" w="med" type="none"/>
          </a:ln>
        </p:spPr>
      </p:cxnSp>
      <p:sp>
        <p:nvSpPr>
          <p:cNvPr id="410" name="Shape 410"/>
          <p:cNvSpPr txBox="1"/>
          <p:nvPr/>
        </p:nvSpPr>
        <p:spPr>
          <a:xfrm>
            <a:off x="2267744" y="3293695"/>
            <a:ext cx="1512300" cy="400200"/>
          </a:xfrm>
          <a:prstGeom prst="rect">
            <a:avLst/>
          </a:prstGeom>
          <a:noFill/>
          <a:ln>
            <a:noFill/>
          </a:ln>
        </p:spPr>
        <p:txBody>
          <a:bodyPr anchorCtr="0" anchor="t" bIns="45700" lIns="91425" spcFirstLastPara="1" rIns="91425" wrap="square" tIns="45700">
            <a:noAutofit/>
          </a:bodyPr>
          <a:lstStyle/>
          <a:p>
            <a:pPr indent="-342900" lvl="0" marL="342900" marR="0" rtl="0" algn="ctr">
              <a:spcBef>
                <a:spcPts val="0"/>
              </a:spcBef>
              <a:spcAft>
                <a:spcPts val="0"/>
              </a:spcAft>
              <a:buNone/>
            </a:pPr>
            <a:r>
              <a:rPr lang="en-US" sz="2000">
                <a:solidFill>
                  <a:schemeClr val="lt1"/>
                </a:solidFill>
                <a:latin typeface="Arial"/>
                <a:ea typeface="Arial"/>
                <a:cs typeface="Arial"/>
                <a:sym typeface="Arial"/>
              </a:rPr>
              <a:t>자사</a:t>
            </a:r>
            <a:endParaRPr sz="2000">
              <a:solidFill>
                <a:schemeClr val="lt1"/>
              </a:solidFill>
              <a:latin typeface="Arial"/>
              <a:ea typeface="Arial"/>
              <a:cs typeface="Arial"/>
              <a:sym typeface="Arial"/>
            </a:endParaRPr>
          </a:p>
        </p:txBody>
      </p:sp>
      <p:sp>
        <p:nvSpPr>
          <p:cNvPr id="411" name="Shape 411"/>
          <p:cNvSpPr txBox="1"/>
          <p:nvPr/>
        </p:nvSpPr>
        <p:spPr>
          <a:xfrm>
            <a:off x="5341613" y="3293695"/>
            <a:ext cx="1512300" cy="400200"/>
          </a:xfrm>
          <a:prstGeom prst="rect">
            <a:avLst/>
          </a:prstGeom>
          <a:noFill/>
          <a:ln>
            <a:noFill/>
          </a:ln>
        </p:spPr>
        <p:txBody>
          <a:bodyPr anchorCtr="0" anchor="t" bIns="45700" lIns="91425" spcFirstLastPara="1" rIns="91425" wrap="square" tIns="45700">
            <a:noAutofit/>
          </a:bodyPr>
          <a:lstStyle/>
          <a:p>
            <a:pPr indent="-342900" lvl="0" marL="342900" marR="0" rtl="0" algn="ctr">
              <a:spcBef>
                <a:spcPts val="0"/>
              </a:spcBef>
              <a:spcAft>
                <a:spcPts val="0"/>
              </a:spcAft>
              <a:buNone/>
            </a:pPr>
            <a:r>
              <a:rPr lang="en-US" sz="2000">
                <a:solidFill>
                  <a:schemeClr val="lt1"/>
                </a:solidFill>
                <a:latin typeface="Arial"/>
                <a:ea typeface="Arial"/>
                <a:cs typeface="Arial"/>
                <a:sym typeface="Arial"/>
              </a:rPr>
              <a:t>경쟁사</a:t>
            </a:r>
            <a:endParaRPr sz="2000">
              <a:solidFill>
                <a:schemeClr val="lt1"/>
              </a:solidFill>
              <a:latin typeface="Arial"/>
              <a:ea typeface="Arial"/>
              <a:cs typeface="Arial"/>
              <a:sym typeface="Arial"/>
            </a:endParaRPr>
          </a:p>
        </p:txBody>
      </p:sp>
      <p:sp>
        <p:nvSpPr>
          <p:cNvPr id="412" name="Shape 412"/>
          <p:cNvSpPr txBox="1"/>
          <p:nvPr/>
        </p:nvSpPr>
        <p:spPr>
          <a:xfrm>
            <a:off x="4350200" y="1833613"/>
            <a:ext cx="6092100" cy="1215900"/>
          </a:xfrm>
          <a:prstGeom prst="rect">
            <a:avLst/>
          </a:prstGeom>
          <a:noFill/>
          <a:ln>
            <a:noFill/>
          </a:ln>
        </p:spPr>
        <p:txBody>
          <a:bodyPr anchorCtr="0" anchor="t" bIns="45700" lIns="91425" spcFirstLastPara="1" rIns="91425" wrap="square" tIns="45700">
            <a:noAutofit/>
          </a:bodyPr>
          <a:lstStyle/>
          <a:p>
            <a:pPr indent="0" lvl="0" marL="0" marR="0" rtl="0">
              <a:spcBef>
                <a:spcPts val="0"/>
              </a:spcBef>
              <a:spcAft>
                <a:spcPts val="0"/>
              </a:spcAft>
              <a:buNone/>
            </a:pPr>
            <a:r>
              <a:rPr lang="en-US"/>
              <a:t>i) 전체 팀원의 스테이터스를 보여줍니다.</a:t>
            </a:r>
            <a:endParaRPr/>
          </a:p>
          <a:p>
            <a:pPr indent="0" lvl="0" marL="0" marR="0" rtl="0">
              <a:spcBef>
                <a:spcPts val="0"/>
              </a:spcBef>
              <a:spcAft>
                <a:spcPts val="0"/>
              </a:spcAft>
              <a:buNone/>
            </a:pPr>
            <a:r>
              <a:t/>
            </a:r>
            <a:endParaRPr/>
          </a:p>
          <a:p>
            <a:pPr indent="0" lvl="0" marL="0" marR="0" rtl="0">
              <a:spcBef>
                <a:spcPts val="0"/>
              </a:spcBef>
              <a:spcAft>
                <a:spcPts val="0"/>
              </a:spcAft>
              <a:buNone/>
            </a:pPr>
            <a:r>
              <a:rPr lang="en-US"/>
              <a:t>ii) 팀원의 닉네임을 선택하면 해당 팀원의 </a:t>
            </a:r>
            <a:r>
              <a:rPr lang="en-US">
                <a:solidFill>
                  <a:schemeClr val="dk1"/>
                </a:solidFill>
              </a:rPr>
              <a:t> </a:t>
            </a:r>
            <a:br>
              <a:rPr lang="en-US">
                <a:solidFill>
                  <a:schemeClr val="dk1"/>
                </a:solidFill>
              </a:rPr>
            </a:br>
            <a:r>
              <a:rPr lang="en-US">
                <a:solidFill>
                  <a:schemeClr val="dk1"/>
                </a:solidFill>
              </a:rPr>
              <a:t> 능력치, 기술 등 </a:t>
            </a:r>
            <a:r>
              <a:rPr lang="en-US"/>
              <a:t>세부 스테이터스를 보여줍니다.</a:t>
            </a:r>
            <a:endParaRPr/>
          </a:p>
          <a:p>
            <a:pPr indent="0" lvl="0" marL="0" marR="0" rtl="0">
              <a:spcBef>
                <a:spcPts val="0"/>
              </a:spcBef>
              <a:spcAft>
                <a:spcPts val="0"/>
              </a:spcAft>
              <a:buNone/>
            </a:pPr>
            <a:r>
              <a:t/>
            </a:r>
            <a:endParaRPr/>
          </a:p>
          <a:p>
            <a:pPr indent="0" lvl="0" marL="0" marR="0" rtl="0">
              <a:spcBef>
                <a:spcPts val="0"/>
              </a:spcBef>
              <a:spcAft>
                <a:spcPts val="0"/>
              </a:spcAft>
              <a:buNone/>
            </a:pPr>
            <a:r>
              <a:t/>
            </a:r>
            <a:endParaRPr/>
          </a:p>
        </p:txBody>
      </p:sp>
      <p:pic>
        <p:nvPicPr>
          <p:cNvPr id="413" name="Shape 413"/>
          <p:cNvPicPr preferRelativeResize="0"/>
          <p:nvPr/>
        </p:nvPicPr>
        <p:blipFill rotWithShape="1">
          <a:blip r:embed="rId3">
            <a:alphaModFix/>
          </a:blip>
          <a:srcRect b="0" l="0" r="0" t="0"/>
          <a:stretch/>
        </p:blipFill>
        <p:spPr>
          <a:xfrm>
            <a:off x="346050" y="1838575"/>
            <a:ext cx="3699349" cy="2332750"/>
          </a:xfrm>
          <a:prstGeom prst="rect">
            <a:avLst/>
          </a:prstGeom>
          <a:noFill/>
          <a:ln>
            <a:noFill/>
          </a:ln>
        </p:spPr>
      </p:pic>
      <p:pic>
        <p:nvPicPr>
          <p:cNvPr id="414" name="Shape 414"/>
          <p:cNvPicPr preferRelativeResize="0"/>
          <p:nvPr/>
        </p:nvPicPr>
        <p:blipFill>
          <a:blip r:embed="rId4">
            <a:alphaModFix/>
          </a:blip>
          <a:stretch>
            <a:fillRect/>
          </a:stretch>
        </p:blipFill>
        <p:spPr>
          <a:xfrm>
            <a:off x="1312850" y="1838575"/>
            <a:ext cx="2750200" cy="352050"/>
          </a:xfrm>
          <a:prstGeom prst="rect">
            <a:avLst/>
          </a:prstGeom>
          <a:noFill/>
          <a:ln>
            <a:noFill/>
          </a:ln>
        </p:spPr>
      </p:pic>
      <p:pic>
        <p:nvPicPr>
          <p:cNvPr id="415" name="Shape 415"/>
          <p:cNvPicPr preferRelativeResize="0"/>
          <p:nvPr/>
        </p:nvPicPr>
        <p:blipFill>
          <a:blip r:embed="rId4">
            <a:alphaModFix/>
          </a:blip>
          <a:stretch>
            <a:fillRect/>
          </a:stretch>
        </p:blipFill>
        <p:spPr>
          <a:xfrm>
            <a:off x="363700" y="2190625"/>
            <a:ext cx="3699350" cy="1954175"/>
          </a:xfrm>
          <a:prstGeom prst="rect">
            <a:avLst/>
          </a:prstGeom>
          <a:noFill/>
          <a:ln>
            <a:noFill/>
          </a:ln>
        </p:spPr>
      </p:pic>
      <p:sp>
        <p:nvSpPr>
          <p:cNvPr id="416" name="Shape 416"/>
          <p:cNvSpPr txBox="1"/>
          <p:nvPr/>
        </p:nvSpPr>
        <p:spPr>
          <a:xfrm>
            <a:off x="827584" y="908720"/>
            <a:ext cx="4176600" cy="5283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61904"/>
              </a:lnSpc>
              <a:spcBef>
                <a:spcPts val="0"/>
              </a:spcBef>
              <a:spcAft>
                <a:spcPts val="0"/>
              </a:spcAft>
              <a:buNone/>
            </a:pPr>
            <a:r>
              <a:rPr lang="en-US" sz="1050">
                <a:solidFill>
                  <a:srgbClr val="595959"/>
                </a:solidFill>
              </a:rPr>
              <a:t>3) 게임 화면</a:t>
            </a:r>
            <a:endParaRPr sz="1050">
              <a:solidFill>
                <a:srgbClr val="595959"/>
              </a:solidFill>
            </a:endParaRPr>
          </a:p>
          <a:p>
            <a:pPr indent="-342900" lvl="0" marL="342900" marR="0" rtl="0" algn="ctr">
              <a:lnSpc>
                <a:spcPct val="161904"/>
              </a:lnSpc>
              <a:spcBef>
                <a:spcPts val="0"/>
              </a:spcBef>
              <a:spcAft>
                <a:spcPts val="0"/>
              </a:spcAft>
              <a:buNone/>
            </a:pPr>
            <a:r>
              <a:rPr b="1" lang="en-US" sz="1200">
                <a:solidFill>
                  <a:srgbClr val="595959"/>
                </a:solidFill>
              </a:rPr>
              <a:t>모바일 화면 구성 및  UI</a:t>
            </a:r>
            <a:endParaRPr b="1" sz="1200">
              <a:solidFill>
                <a:srgbClr val="595959"/>
              </a:solidFill>
            </a:endParaRPr>
          </a:p>
        </p:txBody>
      </p:sp>
      <p:pic>
        <p:nvPicPr>
          <p:cNvPr id="417" name="Shape 417"/>
          <p:cNvPicPr preferRelativeResize="0"/>
          <p:nvPr/>
        </p:nvPicPr>
        <p:blipFill>
          <a:blip r:embed="rId5">
            <a:alphaModFix/>
          </a:blip>
          <a:stretch>
            <a:fillRect/>
          </a:stretch>
        </p:blipFill>
        <p:spPr>
          <a:xfrm>
            <a:off x="954350" y="4271748"/>
            <a:ext cx="2241700" cy="2433852"/>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1" name="Shape 421"/>
        <p:cNvGrpSpPr/>
        <p:nvPr/>
      </p:nvGrpSpPr>
      <p:grpSpPr>
        <a:xfrm>
          <a:off x="0" y="0"/>
          <a:ext cx="0" cy="0"/>
          <a:chOff x="0" y="0"/>
          <a:chExt cx="0" cy="0"/>
        </a:xfrm>
      </p:grpSpPr>
      <p:sp>
        <p:nvSpPr>
          <p:cNvPr id="422" name="Shape 422"/>
          <p:cNvSpPr txBox="1"/>
          <p:nvPr/>
        </p:nvSpPr>
        <p:spPr>
          <a:xfrm>
            <a:off x="755576" y="404664"/>
            <a:ext cx="4104600" cy="5232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None/>
            </a:pPr>
            <a:r>
              <a:rPr lang="en-US" sz="2800">
                <a:solidFill>
                  <a:srgbClr val="595959"/>
                </a:solidFill>
              </a:rPr>
              <a:t>게임 소개</a:t>
            </a:r>
            <a:endParaRPr sz="2800">
              <a:solidFill>
                <a:srgbClr val="595959"/>
              </a:solidFill>
              <a:latin typeface="Arial"/>
              <a:ea typeface="Arial"/>
              <a:cs typeface="Arial"/>
              <a:sym typeface="Arial"/>
            </a:endParaRPr>
          </a:p>
        </p:txBody>
      </p:sp>
      <p:cxnSp>
        <p:nvCxnSpPr>
          <p:cNvPr id="423" name="Shape 423"/>
          <p:cNvCxnSpPr/>
          <p:nvPr/>
        </p:nvCxnSpPr>
        <p:spPr>
          <a:xfrm>
            <a:off x="179512" y="236354"/>
            <a:ext cx="4464000" cy="0"/>
          </a:xfrm>
          <a:prstGeom prst="straightConnector1">
            <a:avLst/>
          </a:prstGeom>
          <a:noFill/>
          <a:ln cap="flat" cmpd="sng" w="9525">
            <a:solidFill>
              <a:srgbClr val="7F7F7F"/>
            </a:solidFill>
            <a:prstDash val="solid"/>
            <a:round/>
            <a:headEnd len="med" w="med" type="none"/>
            <a:tailEnd len="med" w="med" type="none"/>
          </a:ln>
        </p:spPr>
      </p:cxnSp>
      <p:sp>
        <p:nvSpPr>
          <p:cNvPr id="424" name="Shape 424"/>
          <p:cNvSpPr txBox="1"/>
          <p:nvPr/>
        </p:nvSpPr>
        <p:spPr>
          <a:xfrm>
            <a:off x="35496" y="182250"/>
            <a:ext cx="1080000" cy="14466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None/>
            </a:pPr>
            <a:r>
              <a:rPr lang="en-US" sz="8800">
                <a:solidFill>
                  <a:srgbClr val="595959"/>
                </a:solidFill>
                <a:latin typeface="Arial"/>
                <a:ea typeface="Arial"/>
                <a:cs typeface="Arial"/>
                <a:sym typeface="Arial"/>
              </a:rPr>
              <a:t>3</a:t>
            </a:r>
            <a:endParaRPr/>
          </a:p>
        </p:txBody>
      </p:sp>
      <p:cxnSp>
        <p:nvCxnSpPr>
          <p:cNvPr id="425" name="Shape 425"/>
          <p:cNvCxnSpPr/>
          <p:nvPr/>
        </p:nvCxnSpPr>
        <p:spPr>
          <a:xfrm>
            <a:off x="179512" y="1556792"/>
            <a:ext cx="4464000" cy="0"/>
          </a:xfrm>
          <a:prstGeom prst="straightConnector1">
            <a:avLst/>
          </a:prstGeom>
          <a:noFill/>
          <a:ln cap="flat" cmpd="sng" w="9525">
            <a:solidFill>
              <a:srgbClr val="7F7F7F"/>
            </a:solidFill>
            <a:prstDash val="solid"/>
            <a:round/>
            <a:headEnd len="med" w="med" type="none"/>
            <a:tailEnd len="med" w="med" type="none"/>
          </a:ln>
        </p:spPr>
      </p:cxnSp>
      <p:sp>
        <p:nvSpPr>
          <p:cNvPr id="426" name="Shape 426"/>
          <p:cNvSpPr txBox="1"/>
          <p:nvPr/>
        </p:nvSpPr>
        <p:spPr>
          <a:xfrm>
            <a:off x="2267744" y="3293695"/>
            <a:ext cx="1512300" cy="400200"/>
          </a:xfrm>
          <a:prstGeom prst="rect">
            <a:avLst/>
          </a:prstGeom>
          <a:noFill/>
          <a:ln>
            <a:noFill/>
          </a:ln>
        </p:spPr>
        <p:txBody>
          <a:bodyPr anchorCtr="0" anchor="t" bIns="45700" lIns="91425" spcFirstLastPara="1" rIns="91425" wrap="square" tIns="45700">
            <a:noAutofit/>
          </a:bodyPr>
          <a:lstStyle/>
          <a:p>
            <a:pPr indent="-342900" lvl="0" marL="342900" marR="0" rtl="0" algn="ctr">
              <a:spcBef>
                <a:spcPts val="0"/>
              </a:spcBef>
              <a:spcAft>
                <a:spcPts val="0"/>
              </a:spcAft>
              <a:buNone/>
            </a:pPr>
            <a:r>
              <a:rPr lang="en-US" sz="2000">
                <a:solidFill>
                  <a:schemeClr val="lt1"/>
                </a:solidFill>
                <a:latin typeface="Arial"/>
                <a:ea typeface="Arial"/>
                <a:cs typeface="Arial"/>
                <a:sym typeface="Arial"/>
              </a:rPr>
              <a:t>자사</a:t>
            </a:r>
            <a:endParaRPr sz="2000">
              <a:solidFill>
                <a:schemeClr val="lt1"/>
              </a:solidFill>
              <a:latin typeface="Arial"/>
              <a:ea typeface="Arial"/>
              <a:cs typeface="Arial"/>
              <a:sym typeface="Arial"/>
            </a:endParaRPr>
          </a:p>
        </p:txBody>
      </p:sp>
      <p:sp>
        <p:nvSpPr>
          <p:cNvPr id="427" name="Shape 427"/>
          <p:cNvSpPr txBox="1"/>
          <p:nvPr/>
        </p:nvSpPr>
        <p:spPr>
          <a:xfrm>
            <a:off x="5341613" y="3293695"/>
            <a:ext cx="1512300" cy="400200"/>
          </a:xfrm>
          <a:prstGeom prst="rect">
            <a:avLst/>
          </a:prstGeom>
          <a:noFill/>
          <a:ln>
            <a:noFill/>
          </a:ln>
        </p:spPr>
        <p:txBody>
          <a:bodyPr anchorCtr="0" anchor="t" bIns="45700" lIns="91425" spcFirstLastPara="1" rIns="91425" wrap="square" tIns="45700">
            <a:noAutofit/>
          </a:bodyPr>
          <a:lstStyle/>
          <a:p>
            <a:pPr indent="-342900" lvl="0" marL="342900" marR="0" rtl="0" algn="ctr">
              <a:spcBef>
                <a:spcPts val="0"/>
              </a:spcBef>
              <a:spcAft>
                <a:spcPts val="0"/>
              </a:spcAft>
              <a:buNone/>
            </a:pPr>
            <a:r>
              <a:rPr lang="en-US" sz="2000">
                <a:solidFill>
                  <a:schemeClr val="lt1"/>
                </a:solidFill>
                <a:latin typeface="Arial"/>
                <a:ea typeface="Arial"/>
                <a:cs typeface="Arial"/>
                <a:sym typeface="Arial"/>
              </a:rPr>
              <a:t>경쟁사</a:t>
            </a:r>
            <a:endParaRPr sz="2000">
              <a:solidFill>
                <a:schemeClr val="lt1"/>
              </a:solidFill>
              <a:latin typeface="Arial"/>
              <a:ea typeface="Arial"/>
              <a:cs typeface="Arial"/>
              <a:sym typeface="Arial"/>
            </a:endParaRPr>
          </a:p>
        </p:txBody>
      </p:sp>
      <p:sp>
        <p:nvSpPr>
          <p:cNvPr id="428" name="Shape 428"/>
          <p:cNvSpPr txBox="1"/>
          <p:nvPr/>
        </p:nvSpPr>
        <p:spPr>
          <a:xfrm>
            <a:off x="4350200" y="1833613"/>
            <a:ext cx="6092100" cy="1215900"/>
          </a:xfrm>
          <a:prstGeom prst="rect">
            <a:avLst/>
          </a:prstGeom>
          <a:noFill/>
          <a:ln>
            <a:noFill/>
          </a:ln>
        </p:spPr>
        <p:txBody>
          <a:bodyPr anchorCtr="0" anchor="t" bIns="45700" lIns="91425" spcFirstLastPara="1" rIns="91425" wrap="square" tIns="45700">
            <a:noAutofit/>
          </a:bodyPr>
          <a:lstStyle/>
          <a:p>
            <a:pPr indent="0" lvl="0" marL="0" marR="0" rtl="0">
              <a:spcBef>
                <a:spcPts val="0"/>
              </a:spcBef>
              <a:spcAft>
                <a:spcPts val="0"/>
              </a:spcAft>
              <a:buNone/>
            </a:pPr>
            <a:r>
              <a:rPr lang="en-US"/>
              <a:t>i) 캐릭터의 기술에 대해서 보여줍니다.</a:t>
            </a:r>
            <a:br>
              <a:rPr lang="en-US"/>
            </a:br>
            <a:br>
              <a:rPr lang="en-US"/>
            </a:br>
            <a:r>
              <a:rPr lang="en-US"/>
              <a:t>ii) 플레이어는 자기가 원하는 번호의 버튼에</a:t>
            </a:r>
            <a:br>
              <a:rPr lang="en-US"/>
            </a:br>
            <a:r>
              <a:rPr lang="en-US"/>
              <a:t>기술을 설정할 수 있습니다.</a:t>
            </a:r>
            <a:br>
              <a:rPr lang="en-US"/>
            </a:br>
            <a:endParaRPr/>
          </a:p>
          <a:p>
            <a:pPr indent="0" lvl="0" marL="0" marR="0" rtl="0">
              <a:spcBef>
                <a:spcPts val="0"/>
              </a:spcBef>
              <a:spcAft>
                <a:spcPts val="0"/>
              </a:spcAft>
              <a:buNone/>
            </a:pPr>
            <a:r>
              <a:rPr lang="en-US"/>
              <a:t>iii) 공유 자원을 투자해 기술을 강화할 수 </a:t>
            </a:r>
            <a:br>
              <a:rPr lang="en-US"/>
            </a:br>
            <a:r>
              <a:rPr lang="en-US"/>
              <a:t> 있습니다.</a:t>
            </a:r>
            <a:endParaRPr/>
          </a:p>
          <a:p>
            <a:pPr indent="0" lvl="0" marL="0" marR="0" rtl="0">
              <a:spcBef>
                <a:spcPts val="0"/>
              </a:spcBef>
              <a:spcAft>
                <a:spcPts val="0"/>
              </a:spcAft>
              <a:buNone/>
            </a:pPr>
            <a:r>
              <a:t/>
            </a:r>
            <a:endParaRPr/>
          </a:p>
        </p:txBody>
      </p:sp>
      <p:pic>
        <p:nvPicPr>
          <p:cNvPr id="429" name="Shape 429"/>
          <p:cNvPicPr preferRelativeResize="0"/>
          <p:nvPr/>
        </p:nvPicPr>
        <p:blipFill rotWithShape="1">
          <a:blip r:embed="rId3">
            <a:alphaModFix/>
          </a:blip>
          <a:srcRect b="0" l="0" r="0" t="0"/>
          <a:stretch/>
        </p:blipFill>
        <p:spPr>
          <a:xfrm>
            <a:off x="346050" y="1838575"/>
            <a:ext cx="3699349" cy="2332750"/>
          </a:xfrm>
          <a:prstGeom prst="rect">
            <a:avLst/>
          </a:prstGeom>
          <a:noFill/>
          <a:ln>
            <a:noFill/>
          </a:ln>
        </p:spPr>
      </p:pic>
      <p:pic>
        <p:nvPicPr>
          <p:cNvPr id="430" name="Shape 430"/>
          <p:cNvPicPr preferRelativeResize="0"/>
          <p:nvPr/>
        </p:nvPicPr>
        <p:blipFill>
          <a:blip r:embed="rId4">
            <a:alphaModFix/>
          </a:blip>
          <a:stretch>
            <a:fillRect/>
          </a:stretch>
        </p:blipFill>
        <p:spPr>
          <a:xfrm>
            <a:off x="363700" y="1838575"/>
            <a:ext cx="899125" cy="352050"/>
          </a:xfrm>
          <a:prstGeom prst="rect">
            <a:avLst/>
          </a:prstGeom>
          <a:noFill/>
          <a:ln>
            <a:noFill/>
          </a:ln>
        </p:spPr>
      </p:pic>
      <p:pic>
        <p:nvPicPr>
          <p:cNvPr id="431" name="Shape 431"/>
          <p:cNvPicPr preferRelativeResize="0"/>
          <p:nvPr/>
        </p:nvPicPr>
        <p:blipFill>
          <a:blip r:embed="rId4">
            <a:alphaModFix/>
          </a:blip>
          <a:stretch>
            <a:fillRect/>
          </a:stretch>
        </p:blipFill>
        <p:spPr>
          <a:xfrm>
            <a:off x="363700" y="2190625"/>
            <a:ext cx="3699350" cy="1980700"/>
          </a:xfrm>
          <a:prstGeom prst="rect">
            <a:avLst/>
          </a:prstGeom>
          <a:noFill/>
          <a:ln>
            <a:noFill/>
          </a:ln>
        </p:spPr>
      </p:pic>
      <p:pic>
        <p:nvPicPr>
          <p:cNvPr id="432" name="Shape 432"/>
          <p:cNvPicPr preferRelativeResize="0"/>
          <p:nvPr/>
        </p:nvPicPr>
        <p:blipFill>
          <a:blip r:embed="rId4">
            <a:alphaModFix/>
          </a:blip>
          <a:stretch>
            <a:fillRect/>
          </a:stretch>
        </p:blipFill>
        <p:spPr>
          <a:xfrm>
            <a:off x="2185275" y="1838575"/>
            <a:ext cx="1877775" cy="352050"/>
          </a:xfrm>
          <a:prstGeom prst="rect">
            <a:avLst/>
          </a:prstGeom>
          <a:noFill/>
          <a:ln>
            <a:noFill/>
          </a:ln>
        </p:spPr>
      </p:pic>
      <p:sp>
        <p:nvSpPr>
          <p:cNvPr id="433" name="Shape 433"/>
          <p:cNvSpPr txBox="1"/>
          <p:nvPr/>
        </p:nvSpPr>
        <p:spPr>
          <a:xfrm>
            <a:off x="827584" y="908720"/>
            <a:ext cx="4176600" cy="5283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61904"/>
              </a:lnSpc>
              <a:spcBef>
                <a:spcPts val="0"/>
              </a:spcBef>
              <a:spcAft>
                <a:spcPts val="0"/>
              </a:spcAft>
              <a:buNone/>
            </a:pPr>
            <a:r>
              <a:rPr lang="en-US" sz="1050">
                <a:solidFill>
                  <a:srgbClr val="595959"/>
                </a:solidFill>
              </a:rPr>
              <a:t>3) 게임 화면</a:t>
            </a:r>
            <a:endParaRPr sz="1050">
              <a:solidFill>
                <a:srgbClr val="595959"/>
              </a:solidFill>
            </a:endParaRPr>
          </a:p>
          <a:p>
            <a:pPr indent="-342900" lvl="0" marL="342900" marR="0" rtl="0" algn="ctr">
              <a:lnSpc>
                <a:spcPct val="161904"/>
              </a:lnSpc>
              <a:spcBef>
                <a:spcPts val="0"/>
              </a:spcBef>
              <a:spcAft>
                <a:spcPts val="0"/>
              </a:spcAft>
              <a:buNone/>
            </a:pPr>
            <a:r>
              <a:rPr b="1" lang="en-US" sz="1200">
                <a:solidFill>
                  <a:srgbClr val="595959"/>
                </a:solidFill>
              </a:rPr>
              <a:t>모바일 화면 구성 및  UI</a:t>
            </a:r>
            <a:endParaRPr b="1" sz="1200">
              <a:solidFill>
                <a:srgbClr val="595959"/>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7" name="Shape 437"/>
        <p:cNvGrpSpPr/>
        <p:nvPr/>
      </p:nvGrpSpPr>
      <p:grpSpPr>
        <a:xfrm>
          <a:off x="0" y="0"/>
          <a:ext cx="0" cy="0"/>
          <a:chOff x="0" y="0"/>
          <a:chExt cx="0" cy="0"/>
        </a:xfrm>
      </p:grpSpPr>
      <p:sp>
        <p:nvSpPr>
          <p:cNvPr id="438" name="Shape 438"/>
          <p:cNvSpPr txBox="1"/>
          <p:nvPr/>
        </p:nvSpPr>
        <p:spPr>
          <a:xfrm>
            <a:off x="755576" y="404664"/>
            <a:ext cx="4104600" cy="5232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None/>
            </a:pPr>
            <a:r>
              <a:rPr lang="en-US" sz="2800">
                <a:solidFill>
                  <a:srgbClr val="595959"/>
                </a:solidFill>
              </a:rPr>
              <a:t>게임 소개</a:t>
            </a:r>
            <a:endParaRPr sz="2800">
              <a:solidFill>
                <a:srgbClr val="595959"/>
              </a:solidFill>
              <a:latin typeface="Arial"/>
              <a:ea typeface="Arial"/>
              <a:cs typeface="Arial"/>
              <a:sym typeface="Arial"/>
            </a:endParaRPr>
          </a:p>
        </p:txBody>
      </p:sp>
      <p:cxnSp>
        <p:nvCxnSpPr>
          <p:cNvPr id="439" name="Shape 439"/>
          <p:cNvCxnSpPr/>
          <p:nvPr/>
        </p:nvCxnSpPr>
        <p:spPr>
          <a:xfrm>
            <a:off x="179512" y="236354"/>
            <a:ext cx="4464000" cy="0"/>
          </a:xfrm>
          <a:prstGeom prst="straightConnector1">
            <a:avLst/>
          </a:prstGeom>
          <a:noFill/>
          <a:ln cap="flat" cmpd="sng" w="9525">
            <a:solidFill>
              <a:srgbClr val="7F7F7F"/>
            </a:solidFill>
            <a:prstDash val="solid"/>
            <a:round/>
            <a:headEnd len="med" w="med" type="none"/>
            <a:tailEnd len="med" w="med" type="none"/>
          </a:ln>
        </p:spPr>
      </p:cxnSp>
      <p:sp>
        <p:nvSpPr>
          <p:cNvPr id="440" name="Shape 440"/>
          <p:cNvSpPr txBox="1"/>
          <p:nvPr/>
        </p:nvSpPr>
        <p:spPr>
          <a:xfrm>
            <a:off x="35496" y="182250"/>
            <a:ext cx="1080000" cy="14466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None/>
            </a:pPr>
            <a:r>
              <a:rPr lang="en-US" sz="8800">
                <a:solidFill>
                  <a:srgbClr val="595959"/>
                </a:solidFill>
                <a:latin typeface="Arial"/>
                <a:ea typeface="Arial"/>
                <a:cs typeface="Arial"/>
                <a:sym typeface="Arial"/>
              </a:rPr>
              <a:t>3</a:t>
            </a:r>
            <a:endParaRPr/>
          </a:p>
        </p:txBody>
      </p:sp>
      <p:cxnSp>
        <p:nvCxnSpPr>
          <p:cNvPr id="441" name="Shape 441"/>
          <p:cNvCxnSpPr/>
          <p:nvPr/>
        </p:nvCxnSpPr>
        <p:spPr>
          <a:xfrm>
            <a:off x="179512" y="1556792"/>
            <a:ext cx="4464000" cy="0"/>
          </a:xfrm>
          <a:prstGeom prst="straightConnector1">
            <a:avLst/>
          </a:prstGeom>
          <a:noFill/>
          <a:ln cap="flat" cmpd="sng" w="9525">
            <a:solidFill>
              <a:srgbClr val="7F7F7F"/>
            </a:solidFill>
            <a:prstDash val="solid"/>
            <a:round/>
            <a:headEnd len="med" w="med" type="none"/>
            <a:tailEnd len="med" w="med" type="none"/>
          </a:ln>
        </p:spPr>
      </p:cxnSp>
      <p:sp>
        <p:nvSpPr>
          <p:cNvPr id="442" name="Shape 442"/>
          <p:cNvSpPr txBox="1"/>
          <p:nvPr/>
        </p:nvSpPr>
        <p:spPr>
          <a:xfrm>
            <a:off x="2267744" y="3293695"/>
            <a:ext cx="1512300" cy="400200"/>
          </a:xfrm>
          <a:prstGeom prst="rect">
            <a:avLst/>
          </a:prstGeom>
          <a:noFill/>
          <a:ln>
            <a:noFill/>
          </a:ln>
        </p:spPr>
        <p:txBody>
          <a:bodyPr anchorCtr="0" anchor="t" bIns="45700" lIns="91425" spcFirstLastPara="1" rIns="91425" wrap="square" tIns="45700">
            <a:noAutofit/>
          </a:bodyPr>
          <a:lstStyle/>
          <a:p>
            <a:pPr indent="-342900" lvl="0" marL="342900" marR="0" rtl="0" algn="ctr">
              <a:spcBef>
                <a:spcPts val="0"/>
              </a:spcBef>
              <a:spcAft>
                <a:spcPts val="0"/>
              </a:spcAft>
              <a:buNone/>
            </a:pPr>
            <a:r>
              <a:rPr lang="en-US" sz="2000">
                <a:solidFill>
                  <a:schemeClr val="lt1"/>
                </a:solidFill>
                <a:latin typeface="Arial"/>
                <a:ea typeface="Arial"/>
                <a:cs typeface="Arial"/>
                <a:sym typeface="Arial"/>
              </a:rPr>
              <a:t>자사</a:t>
            </a:r>
            <a:endParaRPr sz="2000">
              <a:solidFill>
                <a:schemeClr val="lt1"/>
              </a:solidFill>
              <a:latin typeface="Arial"/>
              <a:ea typeface="Arial"/>
              <a:cs typeface="Arial"/>
              <a:sym typeface="Arial"/>
            </a:endParaRPr>
          </a:p>
        </p:txBody>
      </p:sp>
      <p:sp>
        <p:nvSpPr>
          <p:cNvPr id="443" name="Shape 443"/>
          <p:cNvSpPr txBox="1"/>
          <p:nvPr/>
        </p:nvSpPr>
        <p:spPr>
          <a:xfrm>
            <a:off x="4350200" y="1833613"/>
            <a:ext cx="6092100" cy="1215900"/>
          </a:xfrm>
          <a:prstGeom prst="rect">
            <a:avLst/>
          </a:prstGeom>
          <a:noFill/>
          <a:ln>
            <a:noFill/>
          </a:ln>
        </p:spPr>
        <p:txBody>
          <a:bodyPr anchorCtr="0" anchor="t" bIns="45700" lIns="91425" spcFirstLastPara="1" rIns="91425" wrap="square" tIns="45700">
            <a:noAutofit/>
          </a:bodyPr>
          <a:lstStyle/>
          <a:p>
            <a:pPr indent="0" lvl="0" marL="0" marR="0" rtl="0">
              <a:spcBef>
                <a:spcPts val="0"/>
              </a:spcBef>
              <a:spcAft>
                <a:spcPts val="0"/>
              </a:spcAft>
              <a:buNone/>
            </a:pPr>
            <a:r>
              <a:rPr lang="en-US"/>
              <a:t>i) 플레이어의 캐릭터의 능력치 업그레이드 할 수 </a:t>
            </a:r>
            <a:br>
              <a:rPr lang="en-US"/>
            </a:br>
            <a:r>
              <a:rPr lang="en-US"/>
              <a:t> 있습니다.</a:t>
            </a:r>
            <a:br>
              <a:rPr lang="en-US"/>
            </a:br>
            <a:br>
              <a:rPr lang="en-US"/>
            </a:br>
            <a:r>
              <a:rPr lang="en-US"/>
              <a:t>ii) 공유 자원(마나)을 이용하여 캐릭터의 여러개의 </a:t>
            </a:r>
            <a:br>
              <a:rPr lang="en-US"/>
            </a:br>
            <a:r>
              <a:rPr lang="en-US"/>
              <a:t> 능력치 중 원하는 능력을 골라 투자 할 수 있습니다.|</a:t>
            </a:r>
            <a:br>
              <a:rPr lang="en-US"/>
            </a:br>
            <a:endParaRPr/>
          </a:p>
          <a:p>
            <a:pPr indent="0" lvl="0" marL="0" marR="0" rtl="0">
              <a:spcBef>
                <a:spcPts val="0"/>
              </a:spcBef>
              <a:spcAft>
                <a:spcPts val="0"/>
              </a:spcAft>
              <a:buNone/>
            </a:pPr>
            <a:r>
              <a:rPr lang="en-US"/>
              <a:t>iii) 능력치의 종류는 힘, 민첩, 지력, 운, 스태미나 </a:t>
            </a:r>
            <a:br>
              <a:rPr lang="en-US"/>
            </a:br>
            <a:r>
              <a:rPr lang="en-US"/>
              <a:t> 양 이 있습니다.</a:t>
            </a:r>
            <a:endParaRPr/>
          </a:p>
          <a:p>
            <a:pPr indent="0" lvl="0" marL="0" marR="0" rtl="0">
              <a:spcBef>
                <a:spcPts val="0"/>
              </a:spcBef>
              <a:spcAft>
                <a:spcPts val="0"/>
              </a:spcAft>
              <a:buNone/>
            </a:pPr>
            <a:r>
              <a:t/>
            </a:r>
            <a:endParaRPr/>
          </a:p>
          <a:p>
            <a:pPr indent="0" lvl="0" marL="0" marR="0" rtl="0">
              <a:spcBef>
                <a:spcPts val="0"/>
              </a:spcBef>
              <a:spcAft>
                <a:spcPts val="0"/>
              </a:spcAft>
              <a:buNone/>
            </a:pPr>
            <a:r>
              <a:t/>
            </a:r>
            <a:endParaRPr/>
          </a:p>
        </p:txBody>
      </p:sp>
      <p:pic>
        <p:nvPicPr>
          <p:cNvPr id="444" name="Shape 444"/>
          <p:cNvPicPr preferRelativeResize="0"/>
          <p:nvPr/>
        </p:nvPicPr>
        <p:blipFill rotWithShape="1">
          <a:blip r:embed="rId3">
            <a:alphaModFix/>
          </a:blip>
          <a:srcRect b="0" l="0" r="0" t="0"/>
          <a:stretch/>
        </p:blipFill>
        <p:spPr>
          <a:xfrm>
            <a:off x="346050" y="1838575"/>
            <a:ext cx="3699349" cy="2332750"/>
          </a:xfrm>
          <a:prstGeom prst="rect">
            <a:avLst/>
          </a:prstGeom>
          <a:noFill/>
          <a:ln>
            <a:noFill/>
          </a:ln>
        </p:spPr>
      </p:pic>
      <p:pic>
        <p:nvPicPr>
          <p:cNvPr id="445" name="Shape 445"/>
          <p:cNvPicPr preferRelativeResize="0"/>
          <p:nvPr/>
        </p:nvPicPr>
        <p:blipFill>
          <a:blip r:embed="rId4">
            <a:alphaModFix/>
          </a:blip>
          <a:stretch>
            <a:fillRect/>
          </a:stretch>
        </p:blipFill>
        <p:spPr>
          <a:xfrm>
            <a:off x="3132050" y="1838575"/>
            <a:ext cx="931000" cy="352050"/>
          </a:xfrm>
          <a:prstGeom prst="rect">
            <a:avLst/>
          </a:prstGeom>
          <a:noFill/>
          <a:ln>
            <a:noFill/>
          </a:ln>
        </p:spPr>
      </p:pic>
      <p:pic>
        <p:nvPicPr>
          <p:cNvPr id="446" name="Shape 446"/>
          <p:cNvPicPr preferRelativeResize="0"/>
          <p:nvPr/>
        </p:nvPicPr>
        <p:blipFill>
          <a:blip r:embed="rId4">
            <a:alphaModFix/>
          </a:blip>
          <a:stretch>
            <a:fillRect/>
          </a:stretch>
        </p:blipFill>
        <p:spPr>
          <a:xfrm>
            <a:off x="363700" y="2190625"/>
            <a:ext cx="3699350" cy="1980700"/>
          </a:xfrm>
          <a:prstGeom prst="rect">
            <a:avLst/>
          </a:prstGeom>
          <a:noFill/>
          <a:ln>
            <a:noFill/>
          </a:ln>
        </p:spPr>
      </p:pic>
      <p:pic>
        <p:nvPicPr>
          <p:cNvPr id="447" name="Shape 447"/>
          <p:cNvPicPr preferRelativeResize="0"/>
          <p:nvPr/>
        </p:nvPicPr>
        <p:blipFill>
          <a:blip r:embed="rId4">
            <a:alphaModFix/>
          </a:blip>
          <a:stretch>
            <a:fillRect/>
          </a:stretch>
        </p:blipFill>
        <p:spPr>
          <a:xfrm>
            <a:off x="363700" y="1838575"/>
            <a:ext cx="1836850" cy="352050"/>
          </a:xfrm>
          <a:prstGeom prst="rect">
            <a:avLst/>
          </a:prstGeom>
          <a:noFill/>
          <a:ln>
            <a:noFill/>
          </a:ln>
        </p:spPr>
      </p:pic>
      <p:pic>
        <p:nvPicPr>
          <p:cNvPr id="448" name="Shape 448"/>
          <p:cNvPicPr preferRelativeResize="0"/>
          <p:nvPr/>
        </p:nvPicPr>
        <p:blipFill rotWithShape="1">
          <a:blip r:embed="rId5">
            <a:alphaModFix/>
          </a:blip>
          <a:srcRect b="1816" l="29623" r="1081" t="0"/>
          <a:stretch/>
        </p:blipFill>
        <p:spPr>
          <a:xfrm>
            <a:off x="363700" y="4235275"/>
            <a:ext cx="3093476" cy="2491550"/>
          </a:xfrm>
          <a:prstGeom prst="rect">
            <a:avLst/>
          </a:prstGeom>
          <a:noFill/>
          <a:ln>
            <a:noFill/>
          </a:ln>
        </p:spPr>
      </p:pic>
      <p:sp>
        <p:nvSpPr>
          <p:cNvPr id="449" name="Shape 449"/>
          <p:cNvSpPr txBox="1"/>
          <p:nvPr/>
        </p:nvSpPr>
        <p:spPr>
          <a:xfrm>
            <a:off x="827584" y="908720"/>
            <a:ext cx="4176600" cy="5283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61904"/>
              </a:lnSpc>
              <a:spcBef>
                <a:spcPts val="0"/>
              </a:spcBef>
              <a:spcAft>
                <a:spcPts val="0"/>
              </a:spcAft>
              <a:buNone/>
            </a:pPr>
            <a:r>
              <a:rPr lang="en-US" sz="1050">
                <a:solidFill>
                  <a:srgbClr val="595959"/>
                </a:solidFill>
              </a:rPr>
              <a:t>3) 게임 화면</a:t>
            </a:r>
            <a:endParaRPr sz="1050">
              <a:solidFill>
                <a:srgbClr val="595959"/>
              </a:solidFill>
            </a:endParaRPr>
          </a:p>
          <a:p>
            <a:pPr indent="-342900" lvl="0" marL="342900" marR="0" rtl="0" algn="ctr">
              <a:lnSpc>
                <a:spcPct val="161904"/>
              </a:lnSpc>
              <a:spcBef>
                <a:spcPts val="0"/>
              </a:spcBef>
              <a:spcAft>
                <a:spcPts val="0"/>
              </a:spcAft>
              <a:buNone/>
            </a:pPr>
            <a:r>
              <a:rPr b="1" lang="en-US" sz="1200">
                <a:solidFill>
                  <a:srgbClr val="595959"/>
                </a:solidFill>
              </a:rPr>
              <a:t>모바일 화면 구성 및  UI</a:t>
            </a:r>
            <a:endParaRPr b="1" sz="1200">
              <a:solidFill>
                <a:srgbClr val="595959"/>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3" name="Shape 453"/>
        <p:cNvGrpSpPr/>
        <p:nvPr/>
      </p:nvGrpSpPr>
      <p:grpSpPr>
        <a:xfrm>
          <a:off x="0" y="0"/>
          <a:ext cx="0" cy="0"/>
          <a:chOff x="0" y="0"/>
          <a:chExt cx="0" cy="0"/>
        </a:xfrm>
      </p:grpSpPr>
      <p:sp>
        <p:nvSpPr>
          <p:cNvPr id="454" name="Shape 454"/>
          <p:cNvSpPr txBox="1"/>
          <p:nvPr/>
        </p:nvSpPr>
        <p:spPr>
          <a:xfrm>
            <a:off x="755576" y="404664"/>
            <a:ext cx="4104600" cy="5232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None/>
            </a:pPr>
            <a:r>
              <a:rPr lang="en-US" sz="2800">
                <a:solidFill>
                  <a:srgbClr val="595959"/>
                </a:solidFill>
              </a:rPr>
              <a:t>게임 소개</a:t>
            </a:r>
            <a:endParaRPr sz="2800">
              <a:solidFill>
                <a:srgbClr val="595959"/>
              </a:solidFill>
              <a:latin typeface="Arial"/>
              <a:ea typeface="Arial"/>
              <a:cs typeface="Arial"/>
              <a:sym typeface="Arial"/>
            </a:endParaRPr>
          </a:p>
        </p:txBody>
      </p:sp>
      <p:cxnSp>
        <p:nvCxnSpPr>
          <p:cNvPr id="455" name="Shape 455"/>
          <p:cNvCxnSpPr/>
          <p:nvPr/>
        </p:nvCxnSpPr>
        <p:spPr>
          <a:xfrm>
            <a:off x="179512" y="236354"/>
            <a:ext cx="4464000" cy="0"/>
          </a:xfrm>
          <a:prstGeom prst="straightConnector1">
            <a:avLst/>
          </a:prstGeom>
          <a:noFill/>
          <a:ln cap="flat" cmpd="sng" w="9525">
            <a:solidFill>
              <a:srgbClr val="7F7F7F"/>
            </a:solidFill>
            <a:prstDash val="solid"/>
            <a:round/>
            <a:headEnd len="med" w="med" type="none"/>
            <a:tailEnd len="med" w="med" type="none"/>
          </a:ln>
        </p:spPr>
      </p:cxnSp>
      <p:sp>
        <p:nvSpPr>
          <p:cNvPr id="456" name="Shape 456"/>
          <p:cNvSpPr txBox="1"/>
          <p:nvPr/>
        </p:nvSpPr>
        <p:spPr>
          <a:xfrm>
            <a:off x="35496" y="182250"/>
            <a:ext cx="1080000" cy="14466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None/>
            </a:pPr>
            <a:r>
              <a:rPr lang="en-US" sz="8800">
                <a:solidFill>
                  <a:srgbClr val="595959"/>
                </a:solidFill>
                <a:latin typeface="Arial"/>
                <a:ea typeface="Arial"/>
                <a:cs typeface="Arial"/>
                <a:sym typeface="Arial"/>
              </a:rPr>
              <a:t>3</a:t>
            </a:r>
            <a:endParaRPr/>
          </a:p>
        </p:txBody>
      </p:sp>
      <p:cxnSp>
        <p:nvCxnSpPr>
          <p:cNvPr id="457" name="Shape 457"/>
          <p:cNvCxnSpPr/>
          <p:nvPr/>
        </p:nvCxnSpPr>
        <p:spPr>
          <a:xfrm>
            <a:off x="179512" y="1556792"/>
            <a:ext cx="4464000" cy="0"/>
          </a:xfrm>
          <a:prstGeom prst="straightConnector1">
            <a:avLst/>
          </a:prstGeom>
          <a:noFill/>
          <a:ln cap="flat" cmpd="sng" w="9525">
            <a:solidFill>
              <a:srgbClr val="7F7F7F"/>
            </a:solidFill>
            <a:prstDash val="solid"/>
            <a:round/>
            <a:headEnd len="med" w="med" type="none"/>
            <a:tailEnd len="med" w="med" type="none"/>
          </a:ln>
        </p:spPr>
      </p:cxnSp>
      <p:sp>
        <p:nvSpPr>
          <p:cNvPr id="458" name="Shape 458"/>
          <p:cNvSpPr txBox="1"/>
          <p:nvPr/>
        </p:nvSpPr>
        <p:spPr>
          <a:xfrm>
            <a:off x="2267744" y="3293695"/>
            <a:ext cx="1512300" cy="400200"/>
          </a:xfrm>
          <a:prstGeom prst="rect">
            <a:avLst/>
          </a:prstGeom>
          <a:noFill/>
          <a:ln>
            <a:noFill/>
          </a:ln>
        </p:spPr>
        <p:txBody>
          <a:bodyPr anchorCtr="0" anchor="t" bIns="45700" lIns="91425" spcFirstLastPara="1" rIns="91425" wrap="square" tIns="45700">
            <a:noAutofit/>
          </a:bodyPr>
          <a:lstStyle/>
          <a:p>
            <a:pPr indent="-342900" lvl="0" marL="342900" marR="0" rtl="0" algn="ctr">
              <a:spcBef>
                <a:spcPts val="0"/>
              </a:spcBef>
              <a:spcAft>
                <a:spcPts val="0"/>
              </a:spcAft>
              <a:buNone/>
            </a:pPr>
            <a:r>
              <a:rPr lang="en-US" sz="2000">
                <a:solidFill>
                  <a:schemeClr val="lt1"/>
                </a:solidFill>
                <a:latin typeface="Arial"/>
                <a:ea typeface="Arial"/>
                <a:cs typeface="Arial"/>
                <a:sym typeface="Arial"/>
              </a:rPr>
              <a:t>자사</a:t>
            </a:r>
            <a:endParaRPr sz="2000">
              <a:solidFill>
                <a:schemeClr val="lt1"/>
              </a:solidFill>
              <a:latin typeface="Arial"/>
              <a:ea typeface="Arial"/>
              <a:cs typeface="Arial"/>
              <a:sym typeface="Arial"/>
            </a:endParaRPr>
          </a:p>
        </p:txBody>
      </p:sp>
      <p:sp>
        <p:nvSpPr>
          <p:cNvPr id="459" name="Shape 459"/>
          <p:cNvSpPr txBox="1"/>
          <p:nvPr/>
        </p:nvSpPr>
        <p:spPr>
          <a:xfrm>
            <a:off x="5341613" y="3293695"/>
            <a:ext cx="1512300" cy="400200"/>
          </a:xfrm>
          <a:prstGeom prst="rect">
            <a:avLst/>
          </a:prstGeom>
          <a:noFill/>
          <a:ln>
            <a:noFill/>
          </a:ln>
        </p:spPr>
        <p:txBody>
          <a:bodyPr anchorCtr="0" anchor="t" bIns="45700" lIns="91425" spcFirstLastPara="1" rIns="91425" wrap="square" tIns="45700">
            <a:noAutofit/>
          </a:bodyPr>
          <a:lstStyle/>
          <a:p>
            <a:pPr indent="-342900" lvl="0" marL="342900" marR="0" rtl="0" algn="ctr">
              <a:spcBef>
                <a:spcPts val="0"/>
              </a:spcBef>
              <a:spcAft>
                <a:spcPts val="0"/>
              </a:spcAft>
              <a:buNone/>
            </a:pPr>
            <a:r>
              <a:rPr lang="en-US" sz="2000">
                <a:solidFill>
                  <a:schemeClr val="lt1"/>
                </a:solidFill>
                <a:latin typeface="Arial"/>
                <a:ea typeface="Arial"/>
                <a:cs typeface="Arial"/>
                <a:sym typeface="Arial"/>
              </a:rPr>
              <a:t>경쟁사</a:t>
            </a:r>
            <a:endParaRPr sz="2000">
              <a:solidFill>
                <a:schemeClr val="lt1"/>
              </a:solidFill>
              <a:latin typeface="Arial"/>
              <a:ea typeface="Arial"/>
              <a:cs typeface="Arial"/>
              <a:sym typeface="Arial"/>
            </a:endParaRPr>
          </a:p>
        </p:txBody>
      </p:sp>
      <p:sp>
        <p:nvSpPr>
          <p:cNvPr id="460" name="Shape 460"/>
          <p:cNvSpPr txBox="1"/>
          <p:nvPr/>
        </p:nvSpPr>
        <p:spPr>
          <a:xfrm>
            <a:off x="4350200" y="1833613"/>
            <a:ext cx="6092100" cy="1215900"/>
          </a:xfrm>
          <a:prstGeom prst="rect">
            <a:avLst/>
          </a:prstGeom>
          <a:noFill/>
          <a:ln>
            <a:noFill/>
          </a:ln>
        </p:spPr>
        <p:txBody>
          <a:bodyPr anchorCtr="0" anchor="t" bIns="45700" lIns="91425" spcFirstLastPara="1" rIns="91425" wrap="square" tIns="45700">
            <a:noAutofit/>
          </a:bodyPr>
          <a:lstStyle/>
          <a:p>
            <a:pPr indent="0" lvl="0" marL="0" marR="0" rtl="0">
              <a:spcBef>
                <a:spcPts val="0"/>
              </a:spcBef>
              <a:spcAft>
                <a:spcPts val="0"/>
              </a:spcAft>
              <a:buNone/>
            </a:pPr>
            <a:r>
              <a:rPr lang="en-US"/>
              <a:t>i) 공유 화면의 카메라 시점을 조종 할 수 있습니다.</a:t>
            </a:r>
            <a:endParaRPr/>
          </a:p>
          <a:p>
            <a:pPr indent="0" lvl="0" marL="0" marR="0" rtl="0">
              <a:spcBef>
                <a:spcPts val="0"/>
              </a:spcBef>
              <a:spcAft>
                <a:spcPts val="0"/>
              </a:spcAft>
              <a:buNone/>
            </a:pPr>
            <a:r>
              <a:t/>
            </a:r>
            <a:endParaRPr/>
          </a:p>
          <a:p>
            <a:pPr indent="0" lvl="0" marL="0">
              <a:spcBef>
                <a:spcPts val="0"/>
              </a:spcBef>
              <a:spcAft>
                <a:spcPts val="0"/>
              </a:spcAft>
              <a:buNone/>
            </a:pPr>
            <a:r>
              <a:rPr lang="en-US">
                <a:solidFill>
                  <a:schemeClr val="dk1"/>
                </a:solidFill>
              </a:rPr>
              <a:t>ii) 한 PC에 연결된 모든 유저가 한 화면에 표시되는 내에서</a:t>
            </a:r>
            <a:endParaRPr>
              <a:solidFill>
                <a:schemeClr val="dk1"/>
              </a:solidFill>
            </a:endParaRPr>
          </a:p>
          <a:p>
            <a:pPr indent="0" lvl="0" marL="0" rtl="0">
              <a:spcBef>
                <a:spcPts val="0"/>
              </a:spcBef>
              <a:spcAft>
                <a:spcPts val="0"/>
              </a:spcAft>
              <a:buClr>
                <a:schemeClr val="dk1"/>
              </a:buClr>
              <a:buSzPts val="1100"/>
              <a:buFont typeface="Arial"/>
              <a:buNone/>
            </a:pPr>
            <a:r>
              <a:rPr lang="en-US">
                <a:solidFill>
                  <a:schemeClr val="dk1"/>
                </a:solidFill>
              </a:rPr>
              <a:t>  자유롭게 확대 및 축소, 회전 기능을 수행 할 수 있습니다.</a:t>
            </a:r>
            <a:endParaRPr>
              <a:solidFill>
                <a:schemeClr val="dk1"/>
              </a:solidFill>
            </a:endParaRPr>
          </a:p>
          <a:p>
            <a:pPr indent="0" lvl="0" marL="0" marR="0" rtl="0">
              <a:spcBef>
                <a:spcPts val="0"/>
              </a:spcBef>
              <a:spcAft>
                <a:spcPts val="0"/>
              </a:spcAft>
              <a:buNone/>
            </a:pPr>
            <a:r>
              <a:t/>
            </a:r>
            <a:endParaRPr/>
          </a:p>
          <a:p>
            <a:pPr indent="0" lvl="0" marL="0" marR="0" rtl="0">
              <a:spcBef>
                <a:spcPts val="0"/>
              </a:spcBef>
              <a:spcAft>
                <a:spcPts val="0"/>
              </a:spcAft>
              <a:buNone/>
            </a:pPr>
            <a:r>
              <a:rPr lang="en-US"/>
              <a:t>iii) 카메라 탭을 누르면 버튼 활성화 표시로 바뀌며, 가상 </a:t>
            </a:r>
            <a:br>
              <a:rPr lang="en-US"/>
            </a:br>
            <a:r>
              <a:rPr lang="en-US"/>
              <a:t> 패드와 버튼을 이용해 카메라를 조종할 수 있습니다.</a:t>
            </a:r>
            <a:endParaRPr/>
          </a:p>
          <a:p>
            <a:pPr indent="0" lvl="0" marL="0" marR="0" rtl="0">
              <a:spcBef>
                <a:spcPts val="0"/>
              </a:spcBef>
              <a:spcAft>
                <a:spcPts val="0"/>
              </a:spcAft>
              <a:buNone/>
            </a:pPr>
            <a:r>
              <a:t/>
            </a:r>
            <a:endParaRPr/>
          </a:p>
        </p:txBody>
      </p:sp>
      <p:pic>
        <p:nvPicPr>
          <p:cNvPr id="461" name="Shape 461"/>
          <p:cNvPicPr preferRelativeResize="0"/>
          <p:nvPr/>
        </p:nvPicPr>
        <p:blipFill rotWithShape="1">
          <a:blip r:embed="rId3">
            <a:alphaModFix/>
          </a:blip>
          <a:srcRect b="0" l="0" r="0" t="0"/>
          <a:stretch/>
        </p:blipFill>
        <p:spPr>
          <a:xfrm>
            <a:off x="346050" y="1838575"/>
            <a:ext cx="3699349" cy="2332750"/>
          </a:xfrm>
          <a:prstGeom prst="rect">
            <a:avLst/>
          </a:prstGeom>
          <a:noFill/>
          <a:ln>
            <a:noFill/>
          </a:ln>
        </p:spPr>
      </p:pic>
      <p:pic>
        <p:nvPicPr>
          <p:cNvPr id="462" name="Shape 462"/>
          <p:cNvPicPr preferRelativeResize="0"/>
          <p:nvPr/>
        </p:nvPicPr>
        <p:blipFill>
          <a:blip r:embed="rId4">
            <a:alphaModFix/>
          </a:blip>
          <a:stretch>
            <a:fillRect/>
          </a:stretch>
        </p:blipFill>
        <p:spPr>
          <a:xfrm>
            <a:off x="363700" y="1838575"/>
            <a:ext cx="2750200" cy="352050"/>
          </a:xfrm>
          <a:prstGeom prst="rect">
            <a:avLst/>
          </a:prstGeom>
          <a:noFill/>
          <a:ln>
            <a:noFill/>
          </a:ln>
        </p:spPr>
      </p:pic>
      <p:pic>
        <p:nvPicPr>
          <p:cNvPr id="463" name="Shape 463"/>
          <p:cNvPicPr preferRelativeResize="0"/>
          <p:nvPr/>
        </p:nvPicPr>
        <p:blipFill>
          <a:blip r:embed="rId4">
            <a:alphaModFix/>
          </a:blip>
          <a:stretch>
            <a:fillRect/>
          </a:stretch>
        </p:blipFill>
        <p:spPr>
          <a:xfrm>
            <a:off x="2033375" y="2190625"/>
            <a:ext cx="2029675" cy="1980700"/>
          </a:xfrm>
          <a:prstGeom prst="rect">
            <a:avLst/>
          </a:prstGeom>
          <a:noFill/>
          <a:ln>
            <a:noFill/>
          </a:ln>
        </p:spPr>
      </p:pic>
      <p:sp>
        <p:nvSpPr>
          <p:cNvPr id="464" name="Shape 464"/>
          <p:cNvSpPr txBox="1"/>
          <p:nvPr/>
        </p:nvSpPr>
        <p:spPr>
          <a:xfrm>
            <a:off x="827584" y="908720"/>
            <a:ext cx="4176600" cy="5283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61904"/>
              </a:lnSpc>
              <a:spcBef>
                <a:spcPts val="0"/>
              </a:spcBef>
              <a:spcAft>
                <a:spcPts val="0"/>
              </a:spcAft>
              <a:buNone/>
            </a:pPr>
            <a:r>
              <a:rPr lang="en-US" sz="1050">
                <a:solidFill>
                  <a:srgbClr val="595959"/>
                </a:solidFill>
              </a:rPr>
              <a:t>3) 게임 화면</a:t>
            </a:r>
            <a:endParaRPr sz="1050">
              <a:solidFill>
                <a:srgbClr val="595959"/>
              </a:solidFill>
            </a:endParaRPr>
          </a:p>
          <a:p>
            <a:pPr indent="-342900" lvl="0" marL="342900" marR="0" rtl="0" algn="ctr">
              <a:lnSpc>
                <a:spcPct val="161904"/>
              </a:lnSpc>
              <a:spcBef>
                <a:spcPts val="0"/>
              </a:spcBef>
              <a:spcAft>
                <a:spcPts val="0"/>
              </a:spcAft>
              <a:buNone/>
            </a:pPr>
            <a:r>
              <a:rPr b="1" lang="en-US" sz="1200">
                <a:solidFill>
                  <a:srgbClr val="595959"/>
                </a:solidFill>
              </a:rPr>
              <a:t>모바일 화면 구성 및  UI</a:t>
            </a:r>
            <a:endParaRPr b="1" sz="1200">
              <a:solidFill>
                <a:srgbClr val="595959"/>
              </a:solidFill>
            </a:endParaRPr>
          </a:p>
        </p:txBody>
      </p:sp>
      <p:pic>
        <p:nvPicPr>
          <p:cNvPr id="465" name="Shape 465"/>
          <p:cNvPicPr preferRelativeResize="0"/>
          <p:nvPr/>
        </p:nvPicPr>
        <p:blipFill>
          <a:blip r:embed="rId5">
            <a:alphaModFix/>
          </a:blip>
          <a:stretch>
            <a:fillRect/>
          </a:stretch>
        </p:blipFill>
        <p:spPr>
          <a:xfrm>
            <a:off x="3142350" y="1838575"/>
            <a:ext cx="875100" cy="31802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1" name="Shape 171"/>
        <p:cNvGrpSpPr/>
        <p:nvPr/>
      </p:nvGrpSpPr>
      <p:grpSpPr>
        <a:xfrm>
          <a:off x="0" y="0"/>
          <a:ext cx="0" cy="0"/>
          <a:chOff x="0" y="0"/>
          <a:chExt cx="0" cy="0"/>
        </a:xfrm>
      </p:grpSpPr>
      <p:sp>
        <p:nvSpPr>
          <p:cNvPr id="172" name="Shape 172"/>
          <p:cNvSpPr/>
          <p:nvPr/>
        </p:nvSpPr>
        <p:spPr>
          <a:xfrm>
            <a:off x="0" y="40200"/>
            <a:ext cx="9144000" cy="6858000"/>
          </a:xfrm>
          <a:prstGeom prst="rect">
            <a:avLst/>
          </a:prstGeom>
          <a:solidFill>
            <a:srgbClr val="8E532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73" name="Shape 173"/>
          <p:cNvSpPr txBox="1"/>
          <p:nvPr/>
        </p:nvSpPr>
        <p:spPr>
          <a:xfrm>
            <a:off x="251520" y="260648"/>
            <a:ext cx="3096300" cy="646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3600">
                <a:solidFill>
                  <a:schemeClr val="lt1"/>
                </a:solidFill>
                <a:latin typeface="Arial"/>
                <a:ea typeface="Arial"/>
                <a:cs typeface="Arial"/>
                <a:sym typeface="Arial"/>
              </a:rPr>
              <a:t>INDEX.</a:t>
            </a:r>
            <a:endParaRPr sz="3600">
              <a:solidFill>
                <a:schemeClr val="lt1"/>
              </a:solidFill>
              <a:latin typeface="Arial"/>
              <a:ea typeface="Arial"/>
              <a:cs typeface="Arial"/>
              <a:sym typeface="Arial"/>
            </a:endParaRPr>
          </a:p>
        </p:txBody>
      </p:sp>
      <p:sp>
        <p:nvSpPr>
          <p:cNvPr id="174" name="Shape 174"/>
          <p:cNvSpPr txBox="1"/>
          <p:nvPr/>
        </p:nvSpPr>
        <p:spPr>
          <a:xfrm>
            <a:off x="1115616" y="2924944"/>
            <a:ext cx="1152000" cy="1200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3600">
                <a:solidFill>
                  <a:schemeClr val="lt1"/>
                </a:solidFill>
              </a:rPr>
              <a:t>게임</a:t>
            </a:r>
            <a:endParaRPr sz="3600">
              <a:solidFill>
                <a:schemeClr val="lt1"/>
              </a:solidFill>
            </a:endParaRPr>
          </a:p>
          <a:p>
            <a:pPr indent="0" lvl="0" marL="0" marR="0" rtl="0" algn="l">
              <a:spcBef>
                <a:spcPts val="0"/>
              </a:spcBef>
              <a:spcAft>
                <a:spcPts val="0"/>
              </a:spcAft>
              <a:buNone/>
            </a:pPr>
            <a:r>
              <a:rPr lang="en-US" sz="3600">
                <a:solidFill>
                  <a:schemeClr val="lt1"/>
                </a:solidFill>
              </a:rPr>
              <a:t>컨셉</a:t>
            </a:r>
            <a:endParaRPr sz="3600">
              <a:solidFill>
                <a:schemeClr val="lt1"/>
              </a:solidFill>
            </a:endParaRPr>
          </a:p>
        </p:txBody>
      </p:sp>
      <p:sp>
        <p:nvSpPr>
          <p:cNvPr id="175" name="Shape 175"/>
          <p:cNvSpPr txBox="1"/>
          <p:nvPr/>
        </p:nvSpPr>
        <p:spPr>
          <a:xfrm>
            <a:off x="3131960" y="2924944"/>
            <a:ext cx="1152000" cy="1200300"/>
          </a:xfrm>
          <a:prstGeom prst="rect">
            <a:avLst/>
          </a:prstGeom>
          <a:noFill/>
          <a:ln>
            <a:noFill/>
          </a:ln>
        </p:spPr>
        <p:txBody>
          <a:bodyPr anchorCtr="0" anchor="t" bIns="45700" lIns="91425" spcFirstLastPara="1" rIns="91425" wrap="square" tIns="45700">
            <a:noAutofit/>
          </a:bodyPr>
          <a:lstStyle/>
          <a:p>
            <a:pPr indent="0" lvl="0" marL="0" rtl="0">
              <a:spcBef>
                <a:spcPts val="0"/>
              </a:spcBef>
              <a:spcAft>
                <a:spcPts val="0"/>
              </a:spcAft>
              <a:buNone/>
            </a:pPr>
            <a:r>
              <a:rPr lang="en-US" sz="3600">
                <a:solidFill>
                  <a:schemeClr val="lt1"/>
                </a:solidFill>
              </a:rPr>
              <a:t>등장</a:t>
            </a:r>
            <a:endParaRPr sz="3600">
              <a:solidFill>
                <a:schemeClr val="lt1"/>
              </a:solidFill>
            </a:endParaRPr>
          </a:p>
          <a:p>
            <a:pPr indent="0" lvl="0" marL="0" rtl="0">
              <a:spcBef>
                <a:spcPts val="0"/>
              </a:spcBef>
              <a:spcAft>
                <a:spcPts val="0"/>
              </a:spcAft>
              <a:buClr>
                <a:schemeClr val="dk1"/>
              </a:buClr>
              <a:buFont typeface="Arial"/>
              <a:buNone/>
            </a:pPr>
            <a:r>
              <a:rPr lang="en-US" sz="3600">
                <a:solidFill>
                  <a:schemeClr val="lt1"/>
                </a:solidFill>
              </a:rPr>
              <a:t>인물</a:t>
            </a:r>
            <a:endParaRPr sz="3600">
              <a:solidFill>
                <a:schemeClr val="lt1"/>
              </a:solidFill>
            </a:endParaRPr>
          </a:p>
        </p:txBody>
      </p:sp>
      <p:sp>
        <p:nvSpPr>
          <p:cNvPr id="176" name="Shape 176"/>
          <p:cNvSpPr txBox="1"/>
          <p:nvPr/>
        </p:nvSpPr>
        <p:spPr>
          <a:xfrm>
            <a:off x="5076176" y="2924944"/>
            <a:ext cx="1152000" cy="1200300"/>
          </a:xfrm>
          <a:prstGeom prst="rect">
            <a:avLst/>
          </a:prstGeom>
          <a:noFill/>
          <a:ln>
            <a:noFill/>
          </a:ln>
        </p:spPr>
        <p:txBody>
          <a:bodyPr anchorCtr="0" anchor="t" bIns="45700" lIns="91425" spcFirstLastPara="1" rIns="91425" wrap="square" tIns="45700">
            <a:noAutofit/>
          </a:bodyPr>
          <a:lstStyle/>
          <a:p>
            <a:pPr indent="0" lvl="0" marL="0" rtl="0">
              <a:spcBef>
                <a:spcPts val="0"/>
              </a:spcBef>
              <a:spcAft>
                <a:spcPts val="0"/>
              </a:spcAft>
              <a:buClr>
                <a:schemeClr val="dk1"/>
              </a:buClr>
              <a:buFont typeface="Arial"/>
              <a:buNone/>
            </a:pPr>
            <a:r>
              <a:rPr lang="en-US" sz="3600">
                <a:solidFill>
                  <a:schemeClr val="lt1"/>
                </a:solidFill>
              </a:rPr>
              <a:t>게임</a:t>
            </a:r>
            <a:endParaRPr sz="3600">
              <a:solidFill>
                <a:schemeClr val="lt1"/>
              </a:solidFill>
            </a:endParaRPr>
          </a:p>
          <a:p>
            <a:pPr indent="0" lvl="0" marL="0" rtl="0">
              <a:spcBef>
                <a:spcPts val="0"/>
              </a:spcBef>
              <a:spcAft>
                <a:spcPts val="0"/>
              </a:spcAft>
              <a:buClr>
                <a:schemeClr val="dk1"/>
              </a:buClr>
              <a:buFont typeface="Arial"/>
              <a:buNone/>
            </a:pPr>
            <a:r>
              <a:rPr lang="en-US" sz="3600">
                <a:solidFill>
                  <a:schemeClr val="lt1"/>
                </a:solidFill>
              </a:rPr>
              <a:t>소개</a:t>
            </a:r>
            <a:endParaRPr/>
          </a:p>
        </p:txBody>
      </p:sp>
      <p:sp>
        <p:nvSpPr>
          <p:cNvPr id="177" name="Shape 177"/>
          <p:cNvSpPr txBox="1"/>
          <p:nvPr/>
        </p:nvSpPr>
        <p:spPr>
          <a:xfrm>
            <a:off x="6948264" y="2924944"/>
            <a:ext cx="1152000" cy="1200300"/>
          </a:xfrm>
          <a:prstGeom prst="rect">
            <a:avLst/>
          </a:prstGeom>
          <a:noFill/>
          <a:ln>
            <a:noFill/>
          </a:ln>
        </p:spPr>
        <p:txBody>
          <a:bodyPr anchorCtr="0" anchor="t" bIns="45700" lIns="91425" spcFirstLastPara="1" rIns="91425" wrap="square" tIns="45700">
            <a:noAutofit/>
          </a:bodyPr>
          <a:lstStyle/>
          <a:p>
            <a:pPr indent="0" lvl="0" marL="0" rtl="0">
              <a:spcBef>
                <a:spcPts val="0"/>
              </a:spcBef>
              <a:spcAft>
                <a:spcPts val="0"/>
              </a:spcAft>
              <a:buClr>
                <a:schemeClr val="dk1"/>
              </a:buClr>
              <a:buFont typeface="Arial"/>
              <a:buNone/>
            </a:pPr>
            <a:r>
              <a:rPr lang="en-US" sz="3600">
                <a:solidFill>
                  <a:schemeClr val="lt1"/>
                </a:solidFill>
              </a:rPr>
              <a:t>차후 계획</a:t>
            </a:r>
            <a:endParaRPr/>
          </a:p>
        </p:txBody>
      </p:sp>
      <p:cxnSp>
        <p:nvCxnSpPr>
          <p:cNvPr id="178" name="Shape 178"/>
          <p:cNvCxnSpPr/>
          <p:nvPr/>
        </p:nvCxnSpPr>
        <p:spPr>
          <a:xfrm>
            <a:off x="1187624" y="2809503"/>
            <a:ext cx="792000" cy="0"/>
          </a:xfrm>
          <a:prstGeom prst="straightConnector1">
            <a:avLst/>
          </a:prstGeom>
          <a:noFill/>
          <a:ln cap="flat" cmpd="sng" w="9525">
            <a:solidFill>
              <a:schemeClr val="lt1"/>
            </a:solidFill>
            <a:prstDash val="solid"/>
            <a:round/>
            <a:headEnd len="med" w="med" type="none"/>
            <a:tailEnd len="med" w="med" type="none"/>
          </a:ln>
        </p:spPr>
      </p:cxnSp>
      <p:cxnSp>
        <p:nvCxnSpPr>
          <p:cNvPr id="179" name="Shape 179"/>
          <p:cNvCxnSpPr/>
          <p:nvPr/>
        </p:nvCxnSpPr>
        <p:spPr>
          <a:xfrm>
            <a:off x="1187624" y="4264521"/>
            <a:ext cx="792000" cy="0"/>
          </a:xfrm>
          <a:prstGeom prst="straightConnector1">
            <a:avLst/>
          </a:prstGeom>
          <a:noFill/>
          <a:ln cap="flat" cmpd="sng" w="9525">
            <a:solidFill>
              <a:schemeClr val="lt1"/>
            </a:solidFill>
            <a:prstDash val="solid"/>
            <a:round/>
            <a:headEnd len="med" w="med" type="none"/>
            <a:tailEnd len="med" w="med" type="none"/>
          </a:ln>
        </p:spPr>
      </p:cxnSp>
      <p:cxnSp>
        <p:nvCxnSpPr>
          <p:cNvPr id="180" name="Shape 180"/>
          <p:cNvCxnSpPr/>
          <p:nvPr/>
        </p:nvCxnSpPr>
        <p:spPr>
          <a:xfrm>
            <a:off x="3203848" y="2809503"/>
            <a:ext cx="792000" cy="0"/>
          </a:xfrm>
          <a:prstGeom prst="straightConnector1">
            <a:avLst/>
          </a:prstGeom>
          <a:noFill/>
          <a:ln cap="flat" cmpd="sng" w="9525">
            <a:solidFill>
              <a:schemeClr val="lt1"/>
            </a:solidFill>
            <a:prstDash val="solid"/>
            <a:round/>
            <a:headEnd len="med" w="med" type="none"/>
            <a:tailEnd len="med" w="med" type="none"/>
          </a:ln>
        </p:spPr>
      </p:cxnSp>
      <p:cxnSp>
        <p:nvCxnSpPr>
          <p:cNvPr id="181" name="Shape 181"/>
          <p:cNvCxnSpPr/>
          <p:nvPr/>
        </p:nvCxnSpPr>
        <p:spPr>
          <a:xfrm>
            <a:off x="3203848" y="4264521"/>
            <a:ext cx="792000" cy="0"/>
          </a:xfrm>
          <a:prstGeom prst="straightConnector1">
            <a:avLst/>
          </a:prstGeom>
          <a:noFill/>
          <a:ln cap="flat" cmpd="sng" w="9525">
            <a:solidFill>
              <a:schemeClr val="lt1"/>
            </a:solidFill>
            <a:prstDash val="solid"/>
            <a:round/>
            <a:headEnd len="med" w="med" type="none"/>
            <a:tailEnd len="med" w="med" type="none"/>
          </a:ln>
        </p:spPr>
      </p:cxnSp>
      <p:cxnSp>
        <p:nvCxnSpPr>
          <p:cNvPr id="182" name="Shape 182"/>
          <p:cNvCxnSpPr/>
          <p:nvPr/>
        </p:nvCxnSpPr>
        <p:spPr>
          <a:xfrm>
            <a:off x="5148064" y="2809503"/>
            <a:ext cx="792000" cy="0"/>
          </a:xfrm>
          <a:prstGeom prst="straightConnector1">
            <a:avLst/>
          </a:prstGeom>
          <a:noFill/>
          <a:ln cap="flat" cmpd="sng" w="9525">
            <a:solidFill>
              <a:schemeClr val="lt1"/>
            </a:solidFill>
            <a:prstDash val="solid"/>
            <a:round/>
            <a:headEnd len="med" w="med" type="none"/>
            <a:tailEnd len="med" w="med" type="none"/>
          </a:ln>
        </p:spPr>
      </p:cxnSp>
      <p:cxnSp>
        <p:nvCxnSpPr>
          <p:cNvPr id="183" name="Shape 183"/>
          <p:cNvCxnSpPr/>
          <p:nvPr/>
        </p:nvCxnSpPr>
        <p:spPr>
          <a:xfrm>
            <a:off x="5148064" y="4264521"/>
            <a:ext cx="792000" cy="0"/>
          </a:xfrm>
          <a:prstGeom prst="straightConnector1">
            <a:avLst/>
          </a:prstGeom>
          <a:noFill/>
          <a:ln cap="flat" cmpd="sng" w="9525">
            <a:solidFill>
              <a:schemeClr val="lt1"/>
            </a:solidFill>
            <a:prstDash val="solid"/>
            <a:round/>
            <a:headEnd len="med" w="med" type="none"/>
            <a:tailEnd len="med" w="med" type="none"/>
          </a:ln>
        </p:spPr>
      </p:cxnSp>
      <p:cxnSp>
        <p:nvCxnSpPr>
          <p:cNvPr id="184" name="Shape 184"/>
          <p:cNvCxnSpPr/>
          <p:nvPr/>
        </p:nvCxnSpPr>
        <p:spPr>
          <a:xfrm>
            <a:off x="7020272" y="2809503"/>
            <a:ext cx="792000" cy="0"/>
          </a:xfrm>
          <a:prstGeom prst="straightConnector1">
            <a:avLst/>
          </a:prstGeom>
          <a:noFill/>
          <a:ln cap="flat" cmpd="sng" w="9525">
            <a:solidFill>
              <a:schemeClr val="lt1"/>
            </a:solidFill>
            <a:prstDash val="solid"/>
            <a:round/>
            <a:headEnd len="med" w="med" type="none"/>
            <a:tailEnd len="med" w="med" type="none"/>
          </a:ln>
        </p:spPr>
      </p:cxnSp>
      <p:cxnSp>
        <p:nvCxnSpPr>
          <p:cNvPr id="185" name="Shape 185"/>
          <p:cNvCxnSpPr/>
          <p:nvPr/>
        </p:nvCxnSpPr>
        <p:spPr>
          <a:xfrm>
            <a:off x="7020272" y="4264521"/>
            <a:ext cx="792000" cy="0"/>
          </a:xfrm>
          <a:prstGeom prst="straightConnector1">
            <a:avLst/>
          </a:prstGeom>
          <a:noFill/>
          <a:ln cap="flat" cmpd="sng" w="9525">
            <a:solidFill>
              <a:schemeClr val="lt1"/>
            </a:solidFill>
            <a:prstDash val="solid"/>
            <a:round/>
            <a:headEnd len="med" w="med" type="none"/>
            <a:tailEnd len="med" w="med" type="none"/>
          </a:ln>
        </p:spPr>
      </p:cxnSp>
      <p:cxnSp>
        <p:nvCxnSpPr>
          <p:cNvPr id="186" name="Shape 186"/>
          <p:cNvCxnSpPr/>
          <p:nvPr/>
        </p:nvCxnSpPr>
        <p:spPr>
          <a:xfrm>
            <a:off x="1187624" y="4221088"/>
            <a:ext cx="792000" cy="0"/>
          </a:xfrm>
          <a:prstGeom prst="straightConnector1">
            <a:avLst/>
          </a:prstGeom>
          <a:noFill/>
          <a:ln cap="flat" cmpd="sng" w="38100">
            <a:solidFill>
              <a:schemeClr val="lt1"/>
            </a:solidFill>
            <a:prstDash val="solid"/>
            <a:round/>
            <a:headEnd len="med" w="med" type="none"/>
            <a:tailEnd len="med" w="med" type="none"/>
          </a:ln>
        </p:spPr>
      </p:cxnSp>
      <p:cxnSp>
        <p:nvCxnSpPr>
          <p:cNvPr id="187" name="Shape 187"/>
          <p:cNvCxnSpPr/>
          <p:nvPr/>
        </p:nvCxnSpPr>
        <p:spPr>
          <a:xfrm>
            <a:off x="3203848" y="4221088"/>
            <a:ext cx="792000" cy="0"/>
          </a:xfrm>
          <a:prstGeom prst="straightConnector1">
            <a:avLst/>
          </a:prstGeom>
          <a:noFill/>
          <a:ln cap="flat" cmpd="sng" w="38100">
            <a:solidFill>
              <a:schemeClr val="lt1"/>
            </a:solidFill>
            <a:prstDash val="solid"/>
            <a:round/>
            <a:headEnd len="med" w="med" type="none"/>
            <a:tailEnd len="med" w="med" type="none"/>
          </a:ln>
        </p:spPr>
      </p:cxnSp>
      <p:cxnSp>
        <p:nvCxnSpPr>
          <p:cNvPr id="188" name="Shape 188"/>
          <p:cNvCxnSpPr/>
          <p:nvPr/>
        </p:nvCxnSpPr>
        <p:spPr>
          <a:xfrm>
            <a:off x="5148064" y="4221088"/>
            <a:ext cx="792000" cy="0"/>
          </a:xfrm>
          <a:prstGeom prst="straightConnector1">
            <a:avLst/>
          </a:prstGeom>
          <a:noFill/>
          <a:ln cap="flat" cmpd="sng" w="38100">
            <a:solidFill>
              <a:schemeClr val="lt1"/>
            </a:solidFill>
            <a:prstDash val="solid"/>
            <a:round/>
            <a:headEnd len="med" w="med" type="none"/>
            <a:tailEnd len="med" w="med" type="none"/>
          </a:ln>
        </p:spPr>
      </p:cxnSp>
      <p:cxnSp>
        <p:nvCxnSpPr>
          <p:cNvPr id="189" name="Shape 189"/>
          <p:cNvCxnSpPr/>
          <p:nvPr/>
        </p:nvCxnSpPr>
        <p:spPr>
          <a:xfrm>
            <a:off x="7020272" y="4221088"/>
            <a:ext cx="792000" cy="0"/>
          </a:xfrm>
          <a:prstGeom prst="straightConnector1">
            <a:avLst/>
          </a:prstGeom>
          <a:noFill/>
          <a:ln cap="flat" cmpd="sng" w="38100">
            <a:solidFill>
              <a:schemeClr val="lt1"/>
            </a:solidFill>
            <a:prstDash val="solid"/>
            <a:round/>
            <a:headEnd len="med" w="med" type="none"/>
            <a:tailEnd len="med" w="med" type="none"/>
          </a:ln>
        </p:spPr>
      </p:cxnSp>
      <p:cxnSp>
        <p:nvCxnSpPr>
          <p:cNvPr id="190" name="Shape 190"/>
          <p:cNvCxnSpPr/>
          <p:nvPr/>
        </p:nvCxnSpPr>
        <p:spPr>
          <a:xfrm>
            <a:off x="1187624" y="2871986"/>
            <a:ext cx="792000" cy="0"/>
          </a:xfrm>
          <a:prstGeom prst="straightConnector1">
            <a:avLst/>
          </a:prstGeom>
          <a:noFill/>
          <a:ln cap="flat" cmpd="sng" w="38100">
            <a:solidFill>
              <a:schemeClr val="lt1"/>
            </a:solidFill>
            <a:prstDash val="solid"/>
            <a:round/>
            <a:headEnd len="med" w="med" type="none"/>
            <a:tailEnd len="med" w="med" type="none"/>
          </a:ln>
        </p:spPr>
      </p:cxnSp>
      <p:cxnSp>
        <p:nvCxnSpPr>
          <p:cNvPr id="191" name="Shape 191"/>
          <p:cNvCxnSpPr/>
          <p:nvPr/>
        </p:nvCxnSpPr>
        <p:spPr>
          <a:xfrm>
            <a:off x="3203848" y="2871986"/>
            <a:ext cx="792000" cy="0"/>
          </a:xfrm>
          <a:prstGeom prst="straightConnector1">
            <a:avLst/>
          </a:prstGeom>
          <a:noFill/>
          <a:ln cap="flat" cmpd="sng" w="38100">
            <a:solidFill>
              <a:schemeClr val="lt1"/>
            </a:solidFill>
            <a:prstDash val="solid"/>
            <a:round/>
            <a:headEnd len="med" w="med" type="none"/>
            <a:tailEnd len="med" w="med" type="none"/>
          </a:ln>
        </p:spPr>
      </p:cxnSp>
      <p:cxnSp>
        <p:nvCxnSpPr>
          <p:cNvPr id="192" name="Shape 192"/>
          <p:cNvCxnSpPr/>
          <p:nvPr/>
        </p:nvCxnSpPr>
        <p:spPr>
          <a:xfrm>
            <a:off x="5148064" y="2871986"/>
            <a:ext cx="792000" cy="0"/>
          </a:xfrm>
          <a:prstGeom prst="straightConnector1">
            <a:avLst/>
          </a:prstGeom>
          <a:noFill/>
          <a:ln cap="flat" cmpd="sng" w="38100">
            <a:solidFill>
              <a:schemeClr val="lt1"/>
            </a:solidFill>
            <a:prstDash val="solid"/>
            <a:round/>
            <a:headEnd len="med" w="med" type="none"/>
            <a:tailEnd len="med" w="med" type="none"/>
          </a:ln>
        </p:spPr>
      </p:cxnSp>
      <p:cxnSp>
        <p:nvCxnSpPr>
          <p:cNvPr id="193" name="Shape 193"/>
          <p:cNvCxnSpPr/>
          <p:nvPr/>
        </p:nvCxnSpPr>
        <p:spPr>
          <a:xfrm>
            <a:off x="7020272" y="2871986"/>
            <a:ext cx="792000" cy="0"/>
          </a:xfrm>
          <a:prstGeom prst="straightConnector1">
            <a:avLst/>
          </a:prstGeom>
          <a:noFill/>
          <a:ln cap="flat" cmpd="sng" w="38100">
            <a:solidFill>
              <a:schemeClr val="lt1"/>
            </a:solidFill>
            <a:prstDash val="solid"/>
            <a:round/>
            <a:headEnd len="med" w="med" type="none"/>
            <a:tailEnd len="med" w="med" type="none"/>
          </a:ln>
        </p:spPr>
      </p:cxnSp>
      <p:sp>
        <p:nvSpPr>
          <p:cNvPr id="194" name="Shape 194"/>
          <p:cNvSpPr txBox="1"/>
          <p:nvPr/>
        </p:nvSpPr>
        <p:spPr>
          <a:xfrm>
            <a:off x="1115616" y="2411596"/>
            <a:ext cx="11520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a:t>
            </a:r>
            <a:endParaRPr/>
          </a:p>
        </p:txBody>
      </p:sp>
      <p:sp>
        <p:nvSpPr>
          <p:cNvPr id="195" name="Shape 195"/>
          <p:cNvSpPr txBox="1"/>
          <p:nvPr/>
        </p:nvSpPr>
        <p:spPr>
          <a:xfrm>
            <a:off x="3131960" y="2411596"/>
            <a:ext cx="11520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a:t>
            </a:r>
            <a:endParaRPr sz="1800">
              <a:solidFill>
                <a:schemeClr val="lt1"/>
              </a:solidFill>
              <a:latin typeface="Arial"/>
              <a:ea typeface="Arial"/>
              <a:cs typeface="Arial"/>
              <a:sym typeface="Arial"/>
            </a:endParaRPr>
          </a:p>
        </p:txBody>
      </p:sp>
      <p:sp>
        <p:nvSpPr>
          <p:cNvPr id="196" name="Shape 196"/>
          <p:cNvSpPr txBox="1"/>
          <p:nvPr/>
        </p:nvSpPr>
        <p:spPr>
          <a:xfrm>
            <a:off x="5076176" y="2411596"/>
            <a:ext cx="11520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3</a:t>
            </a:r>
            <a:endParaRPr sz="1800">
              <a:solidFill>
                <a:schemeClr val="lt1"/>
              </a:solidFill>
              <a:latin typeface="Arial"/>
              <a:ea typeface="Arial"/>
              <a:cs typeface="Arial"/>
              <a:sym typeface="Arial"/>
            </a:endParaRPr>
          </a:p>
        </p:txBody>
      </p:sp>
      <p:sp>
        <p:nvSpPr>
          <p:cNvPr id="197" name="Shape 197"/>
          <p:cNvSpPr txBox="1"/>
          <p:nvPr/>
        </p:nvSpPr>
        <p:spPr>
          <a:xfrm>
            <a:off x="6948264" y="2411596"/>
            <a:ext cx="11520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4</a:t>
            </a:r>
            <a:endParaRPr sz="1800">
              <a:solidFill>
                <a:schemeClr val="lt1"/>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9" name="Shape 469"/>
        <p:cNvGrpSpPr/>
        <p:nvPr/>
      </p:nvGrpSpPr>
      <p:grpSpPr>
        <a:xfrm>
          <a:off x="0" y="0"/>
          <a:ext cx="0" cy="0"/>
          <a:chOff x="0" y="0"/>
          <a:chExt cx="0" cy="0"/>
        </a:xfrm>
      </p:grpSpPr>
      <p:sp>
        <p:nvSpPr>
          <p:cNvPr id="470" name="Shape 470"/>
          <p:cNvSpPr txBox="1"/>
          <p:nvPr/>
        </p:nvSpPr>
        <p:spPr>
          <a:xfrm>
            <a:off x="755576" y="404664"/>
            <a:ext cx="4104600" cy="5232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None/>
            </a:pPr>
            <a:r>
              <a:rPr lang="en-US" sz="2800">
                <a:solidFill>
                  <a:srgbClr val="595959"/>
                </a:solidFill>
              </a:rPr>
              <a:t>게임 소개</a:t>
            </a:r>
            <a:endParaRPr sz="2800">
              <a:solidFill>
                <a:srgbClr val="595959"/>
              </a:solidFill>
              <a:latin typeface="Arial"/>
              <a:ea typeface="Arial"/>
              <a:cs typeface="Arial"/>
              <a:sym typeface="Arial"/>
            </a:endParaRPr>
          </a:p>
        </p:txBody>
      </p:sp>
      <p:sp>
        <p:nvSpPr>
          <p:cNvPr id="471" name="Shape 471"/>
          <p:cNvSpPr txBox="1"/>
          <p:nvPr/>
        </p:nvSpPr>
        <p:spPr>
          <a:xfrm>
            <a:off x="827584" y="908720"/>
            <a:ext cx="4176600" cy="5283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61904"/>
              </a:lnSpc>
              <a:spcBef>
                <a:spcPts val="0"/>
              </a:spcBef>
              <a:spcAft>
                <a:spcPts val="0"/>
              </a:spcAft>
              <a:buNone/>
            </a:pPr>
            <a:r>
              <a:rPr lang="en-US" sz="1050">
                <a:solidFill>
                  <a:srgbClr val="595959"/>
                </a:solidFill>
              </a:rPr>
              <a:t>4</a:t>
            </a:r>
            <a:r>
              <a:rPr lang="en-US" sz="1050">
                <a:solidFill>
                  <a:srgbClr val="595959"/>
                </a:solidFill>
              </a:rPr>
              <a:t>) 게임 플레이 </a:t>
            </a:r>
            <a:endParaRPr/>
          </a:p>
        </p:txBody>
      </p:sp>
      <p:cxnSp>
        <p:nvCxnSpPr>
          <p:cNvPr id="472" name="Shape 472"/>
          <p:cNvCxnSpPr/>
          <p:nvPr/>
        </p:nvCxnSpPr>
        <p:spPr>
          <a:xfrm>
            <a:off x="179512" y="236354"/>
            <a:ext cx="4464000" cy="0"/>
          </a:xfrm>
          <a:prstGeom prst="straightConnector1">
            <a:avLst/>
          </a:prstGeom>
          <a:noFill/>
          <a:ln cap="flat" cmpd="sng" w="9525">
            <a:solidFill>
              <a:srgbClr val="7F7F7F"/>
            </a:solidFill>
            <a:prstDash val="solid"/>
            <a:round/>
            <a:headEnd len="med" w="med" type="none"/>
            <a:tailEnd len="med" w="med" type="none"/>
          </a:ln>
        </p:spPr>
      </p:cxnSp>
      <p:sp>
        <p:nvSpPr>
          <p:cNvPr id="473" name="Shape 473"/>
          <p:cNvSpPr txBox="1"/>
          <p:nvPr/>
        </p:nvSpPr>
        <p:spPr>
          <a:xfrm>
            <a:off x="35496" y="182250"/>
            <a:ext cx="1080000" cy="14466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None/>
            </a:pPr>
            <a:r>
              <a:rPr lang="en-US" sz="8800">
                <a:solidFill>
                  <a:srgbClr val="595959"/>
                </a:solidFill>
                <a:latin typeface="Arial"/>
                <a:ea typeface="Arial"/>
                <a:cs typeface="Arial"/>
                <a:sym typeface="Arial"/>
              </a:rPr>
              <a:t>3</a:t>
            </a:r>
            <a:endParaRPr/>
          </a:p>
        </p:txBody>
      </p:sp>
      <p:cxnSp>
        <p:nvCxnSpPr>
          <p:cNvPr id="474" name="Shape 474"/>
          <p:cNvCxnSpPr/>
          <p:nvPr/>
        </p:nvCxnSpPr>
        <p:spPr>
          <a:xfrm>
            <a:off x="179512" y="1556792"/>
            <a:ext cx="4464000" cy="0"/>
          </a:xfrm>
          <a:prstGeom prst="straightConnector1">
            <a:avLst/>
          </a:prstGeom>
          <a:noFill/>
          <a:ln cap="flat" cmpd="sng" w="9525">
            <a:solidFill>
              <a:srgbClr val="7F7F7F"/>
            </a:solidFill>
            <a:prstDash val="solid"/>
            <a:round/>
            <a:headEnd len="med" w="med" type="none"/>
            <a:tailEnd len="med" w="med" type="none"/>
          </a:ln>
        </p:spPr>
      </p:cxnSp>
      <p:sp>
        <p:nvSpPr>
          <p:cNvPr id="475" name="Shape 475"/>
          <p:cNvSpPr txBox="1"/>
          <p:nvPr/>
        </p:nvSpPr>
        <p:spPr>
          <a:xfrm>
            <a:off x="1772816" y="1133545"/>
            <a:ext cx="3456300" cy="461700"/>
          </a:xfrm>
          <a:prstGeom prst="rect">
            <a:avLst/>
          </a:prstGeom>
          <a:noFill/>
          <a:ln>
            <a:noFill/>
          </a:ln>
        </p:spPr>
        <p:txBody>
          <a:bodyPr anchorCtr="0" anchor="t" bIns="45700" lIns="91425" spcFirstLastPara="1" rIns="91425" wrap="square" tIns="45700">
            <a:noAutofit/>
          </a:bodyPr>
          <a:lstStyle/>
          <a:p>
            <a:pPr indent="-342900" lvl="0" marL="342900" marR="0" rtl="0" algn="ctr">
              <a:spcBef>
                <a:spcPts val="0"/>
              </a:spcBef>
              <a:spcAft>
                <a:spcPts val="0"/>
              </a:spcAft>
              <a:buNone/>
            </a:pPr>
            <a:r>
              <a:rPr b="1" lang="en-US" sz="1600">
                <a:solidFill>
                  <a:srgbClr val="3F3F3F"/>
                </a:solidFill>
              </a:rPr>
              <a:t>전체 흐름</a:t>
            </a:r>
            <a:endParaRPr b="1" sz="1600"/>
          </a:p>
        </p:txBody>
      </p:sp>
      <p:grpSp>
        <p:nvGrpSpPr>
          <p:cNvPr id="476" name="Shape 476"/>
          <p:cNvGrpSpPr/>
          <p:nvPr/>
        </p:nvGrpSpPr>
        <p:grpSpPr>
          <a:xfrm>
            <a:off x="2900405" y="1669163"/>
            <a:ext cx="3394792" cy="4973700"/>
            <a:chOff x="2748005" y="1218125"/>
            <a:chExt cx="3394792" cy="4973700"/>
          </a:xfrm>
        </p:grpSpPr>
        <p:sp>
          <p:nvSpPr>
            <p:cNvPr id="477" name="Shape 477"/>
            <p:cNvSpPr/>
            <p:nvPr/>
          </p:nvSpPr>
          <p:spPr>
            <a:xfrm>
              <a:off x="2960705" y="1218125"/>
              <a:ext cx="1286100" cy="554100"/>
            </a:xfrm>
            <a:prstGeom prst="roundRect">
              <a:avLst>
                <a:gd fmla="val 16667" name="adj"/>
              </a:avLst>
            </a:prstGeom>
            <a:solidFill>
              <a:schemeClr val="lt2"/>
            </a:solidFill>
            <a:ln cap="flat" cmpd="sng" w="9525">
              <a:solidFill>
                <a:schemeClr val="dk2"/>
              </a:solidFill>
              <a:prstDash val="solid"/>
              <a:round/>
              <a:headEnd len="med" w="med" type="none"/>
              <a:tailEnd len="med" w="med"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200"/>
                <a:t>PC 프로그램 실행 </a:t>
              </a:r>
              <a:endParaRPr sz="1200"/>
            </a:p>
          </p:txBody>
        </p:sp>
        <p:sp>
          <p:nvSpPr>
            <p:cNvPr id="478" name="Shape 478"/>
            <p:cNvSpPr/>
            <p:nvPr/>
          </p:nvSpPr>
          <p:spPr>
            <a:xfrm>
              <a:off x="2960705" y="1903925"/>
              <a:ext cx="1286100" cy="554100"/>
            </a:xfrm>
            <a:prstGeom prst="roundRect">
              <a:avLst>
                <a:gd fmla="val 16667" name="adj"/>
              </a:avLst>
            </a:prstGeom>
            <a:solidFill>
              <a:schemeClr val="lt2"/>
            </a:solidFill>
            <a:ln cap="flat" cmpd="sng" w="9525">
              <a:solidFill>
                <a:schemeClr val="dk2"/>
              </a:solidFill>
              <a:prstDash val="solid"/>
              <a:round/>
              <a:headEnd len="med" w="med" type="none"/>
              <a:tailEnd len="med" w="med"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200">
                  <a:solidFill>
                    <a:schemeClr val="dk1"/>
                  </a:solidFill>
                </a:rPr>
                <a:t>모바일 </a:t>
              </a:r>
              <a:r>
                <a:rPr lang="en-US" sz="1200"/>
                <a:t>연결 </a:t>
              </a:r>
              <a:endParaRPr sz="1200"/>
            </a:p>
          </p:txBody>
        </p:sp>
        <p:sp>
          <p:nvSpPr>
            <p:cNvPr id="479" name="Shape 479"/>
            <p:cNvSpPr/>
            <p:nvPr/>
          </p:nvSpPr>
          <p:spPr>
            <a:xfrm>
              <a:off x="4856697" y="1218125"/>
              <a:ext cx="1286100" cy="554100"/>
            </a:xfrm>
            <a:prstGeom prst="roundRect">
              <a:avLst>
                <a:gd fmla="val 16667" name="adj"/>
              </a:avLst>
            </a:prstGeom>
            <a:solidFill>
              <a:srgbClr val="B6D7A8"/>
            </a:solidFill>
            <a:ln cap="flat" cmpd="sng" w="9525">
              <a:solidFill>
                <a:schemeClr val="dk2"/>
              </a:solidFill>
              <a:prstDash val="solid"/>
              <a:round/>
              <a:headEnd len="med" w="med" type="none"/>
              <a:tailEnd len="med" w="med"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200"/>
                <a:t>모바일</a:t>
              </a:r>
              <a:endParaRPr sz="1200"/>
            </a:p>
            <a:p>
              <a:pPr indent="0" lvl="0" marL="0" rtl="0" algn="ctr">
                <a:spcBef>
                  <a:spcPts val="0"/>
                </a:spcBef>
                <a:spcAft>
                  <a:spcPts val="0"/>
                </a:spcAft>
                <a:buNone/>
              </a:pPr>
              <a:r>
                <a:rPr lang="en-US" sz="1200"/>
                <a:t>앱 실행 </a:t>
              </a:r>
              <a:endParaRPr sz="1200"/>
            </a:p>
          </p:txBody>
        </p:sp>
        <p:sp>
          <p:nvSpPr>
            <p:cNvPr id="480" name="Shape 480"/>
            <p:cNvSpPr/>
            <p:nvPr/>
          </p:nvSpPr>
          <p:spPr>
            <a:xfrm>
              <a:off x="2960705" y="2665925"/>
              <a:ext cx="1286100" cy="554100"/>
            </a:xfrm>
            <a:prstGeom prst="roundRect">
              <a:avLst>
                <a:gd fmla="val 16667" name="adj"/>
              </a:avLst>
            </a:prstGeom>
            <a:solidFill>
              <a:schemeClr val="lt2"/>
            </a:solidFill>
            <a:ln cap="flat" cmpd="sng" w="9525">
              <a:solidFill>
                <a:schemeClr val="dk2"/>
              </a:solidFill>
              <a:prstDash val="solid"/>
              <a:round/>
              <a:headEnd len="med" w="med" type="none"/>
              <a:tailEnd len="med" w="med"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200"/>
                <a:t>호스트 설정</a:t>
              </a:r>
              <a:endParaRPr sz="1200"/>
            </a:p>
            <a:p>
              <a:pPr indent="0" lvl="0" marL="0" rtl="0" algn="ctr">
                <a:spcBef>
                  <a:spcPts val="0"/>
                </a:spcBef>
                <a:spcAft>
                  <a:spcPts val="0"/>
                </a:spcAft>
                <a:buNone/>
              </a:pPr>
              <a:r>
                <a:rPr lang="en-US" sz="1200">
                  <a:solidFill>
                    <a:schemeClr val="dk1"/>
                  </a:solidFill>
                </a:rPr>
                <a:t>대기실 입장</a:t>
              </a:r>
              <a:endParaRPr sz="1200"/>
            </a:p>
          </p:txBody>
        </p:sp>
        <p:sp>
          <p:nvSpPr>
            <p:cNvPr id="481" name="Shape 481"/>
            <p:cNvSpPr/>
            <p:nvPr/>
          </p:nvSpPr>
          <p:spPr>
            <a:xfrm>
              <a:off x="2960705" y="3427925"/>
              <a:ext cx="1286100" cy="554100"/>
            </a:xfrm>
            <a:prstGeom prst="roundRect">
              <a:avLst>
                <a:gd fmla="val 16667" name="adj"/>
              </a:avLst>
            </a:prstGeom>
            <a:solidFill>
              <a:schemeClr val="lt2"/>
            </a:solidFill>
            <a:ln cap="flat" cmpd="sng" w="9525">
              <a:solidFill>
                <a:schemeClr val="dk2"/>
              </a:solidFill>
              <a:prstDash val="solid"/>
              <a:round/>
              <a:headEnd len="med" w="med" type="none"/>
              <a:tailEnd len="med" w="med"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200"/>
                <a:t>게임 시작</a:t>
              </a:r>
              <a:endParaRPr sz="1200"/>
            </a:p>
          </p:txBody>
        </p:sp>
        <p:sp>
          <p:nvSpPr>
            <p:cNvPr id="482" name="Shape 482"/>
            <p:cNvSpPr/>
            <p:nvPr/>
          </p:nvSpPr>
          <p:spPr>
            <a:xfrm>
              <a:off x="4856697" y="1903925"/>
              <a:ext cx="1286100" cy="554100"/>
            </a:xfrm>
            <a:prstGeom prst="roundRect">
              <a:avLst>
                <a:gd fmla="val 16667" name="adj"/>
              </a:avLst>
            </a:prstGeom>
            <a:solidFill>
              <a:srgbClr val="B6D7A8"/>
            </a:solidFill>
            <a:ln cap="flat" cmpd="sng" w="9525">
              <a:solidFill>
                <a:schemeClr val="dk2"/>
              </a:solidFill>
              <a:prstDash val="solid"/>
              <a:round/>
              <a:headEnd len="med" w="med" type="none"/>
              <a:tailEnd len="med" w="med"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200"/>
                <a:t>PC 연결 </a:t>
              </a:r>
              <a:endParaRPr sz="1200"/>
            </a:p>
          </p:txBody>
        </p:sp>
        <p:sp>
          <p:nvSpPr>
            <p:cNvPr id="483" name="Shape 483"/>
            <p:cNvSpPr/>
            <p:nvPr/>
          </p:nvSpPr>
          <p:spPr>
            <a:xfrm>
              <a:off x="4856697" y="3427925"/>
              <a:ext cx="1286100" cy="554100"/>
            </a:xfrm>
            <a:prstGeom prst="roundRect">
              <a:avLst>
                <a:gd fmla="val 16667" name="adj"/>
              </a:avLst>
            </a:prstGeom>
            <a:solidFill>
              <a:srgbClr val="B6D7A8"/>
            </a:solidFill>
            <a:ln cap="flat" cmpd="sng" w="9525">
              <a:solidFill>
                <a:schemeClr val="dk2"/>
              </a:solidFill>
              <a:prstDash val="solid"/>
              <a:round/>
              <a:headEnd len="med" w="med" type="none"/>
              <a:tailEnd len="med" w="med"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200"/>
                <a:t>게임 컨트롤러 화면 </a:t>
              </a:r>
              <a:endParaRPr sz="1200"/>
            </a:p>
          </p:txBody>
        </p:sp>
        <p:sp>
          <p:nvSpPr>
            <p:cNvPr id="484" name="Shape 484"/>
            <p:cNvSpPr/>
            <p:nvPr/>
          </p:nvSpPr>
          <p:spPr>
            <a:xfrm>
              <a:off x="2960705" y="4189925"/>
              <a:ext cx="1286100" cy="554100"/>
            </a:xfrm>
            <a:prstGeom prst="roundRect">
              <a:avLst>
                <a:gd fmla="val 16667" name="adj"/>
              </a:avLst>
            </a:prstGeom>
            <a:solidFill>
              <a:schemeClr val="lt2"/>
            </a:solidFill>
            <a:ln cap="flat" cmpd="sng" w="9525">
              <a:solidFill>
                <a:schemeClr val="dk2"/>
              </a:solidFill>
              <a:prstDash val="solid"/>
              <a:round/>
              <a:headEnd len="med" w="med" type="none"/>
              <a:tailEnd len="med" w="med"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200"/>
                <a:t>게임 진행</a:t>
              </a:r>
              <a:endParaRPr sz="1200"/>
            </a:p>
          </p:txBody>
        </p:sp>
        <p:sp>
          <p:nvSpPr>
            <p:cNvPr id="485" name="Shape 485"/>
            <p:cNvSpPr/>
            <p:nvPr/>
          </p:nvSpPr>
          <p:spPr>
            <a:xfrm>
              <a:off x="2960705" y="5637725"/>
              <a:ext cx="1286100" cy="554100"/>
            </a:xfrm>
            <a:prstGeom prst="roundRect">
              <a:avLst>
                <a:gd fmla="val 16667" name="adj"/>
              </a:avLst>
            </a:prstGeom>
            <a:solidFill>
              <a:schemeClr val="lt2"/>
            </a:solidFill>
            <a:ln cap="flat" cmpd="sng" w="9525">
              <a:solidFill>
                <a:schemeClr val="dk2"/>
              </a:solidFill>
              <a:prstDash val="solid"/>
              <a:round/>
              <a:headEnd len="med" w="med" type="none"/>
              <a:tailEnd len="med" w="med"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200"/>
                <a:t>PC 프로그램</a:t>
              </a:r>
              <a:endParaRPr sz="1200"/>
            </a:p>
            <a:p>
              <a:pPr indent="0" lvl="0" marL="0" rtl="0" algn="ctr">
                <a:spcBef>
                  <a:spcPts val="0"/>
                </a:spcBef>
                <a:spcAft>
                  <a:spcPts val="0"/>
                </a:spcAft>
                <a:buNone/>
              </a:pPr>
              <a:r>
                <a:rPr lang="en-US" sz="1200"/>
                <a:t>종료</a:t>
              </a:r>
              <a:endParaRPr sz="1200"/>
            </a:p>
          </p:txBody>
        </p:sp>
        <p:sp>
          <p:nvSpPr>
            <p:cNvPr id="486" name="Shape 486"/>
            <p:cNvSpPr/>
            <p:nvPr/>
          </p:nvSpPr>
          <p:spPr>
            <a:xfrm>
              <a:off x="4856697" y="5637725"/>
              <a:ext cx="1286100" cy="554100"/>
            </a:xfrm>
            <a:prstGeom prst="roundRect">
              <a:avLst>
                <a:gd fmla="val 16667" name="adj"/>
              </a:avLst>
            </a:prstGeom>
            <a:solidFill>
              <a:srgbClr val="B6D7A8"/>
            </a:solidFill>
            <a:ln cap="flat" cmpd="sng" w="9525">
              <a:solidFill>
                <a:schemeClr val="dk2"/>
              </a:solidFill>
              <a:prstDash val="solid"/>
              <a:round/>
              <a:headEnd len="med" w="med" type="none"/>
              <a:tailEnd len="med" w="med"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200"/>
                <a:t>모바일 앱 종료 </a:t>
              </a:r>
              <a:endParaRPr sz="1200"/>
            </a:p>
          </p:txBody>
        </p:sp>
        <p:sp>
          <p:nvSpPr>
            <p:cNvPr id="487" name="Shape 487"/>
            <p:cNvSpPr/>
            <p:nvPr/>
          </p:nvSpPr>
          <p:spPr>
            <a:xfrm>
              <a:off x="2960705" y="4875725"/>
              <a:ext cx="1286100" cy="554100"/>
            </a:xfrm>
            <a:prstGeom prst="roundRect">
              <a:avLst>
                <a:gd fmla="val 16667" name="adj"/>
              </a:avLst>
            </a:prstGeom>
            <a:solidFill>
              <a:schemeClr val="lt2"/>
            </a:solidFill>
            <a:ln cap="flat" cmpd="sng" w="9525">
              <a:solidFill>
                <a:schemeClr val="dk2"/>
              </a:solidFill>
              <a:prstDash val="solid"/>
              <a:round/>
              <a:headEnd len="med" w="med" type="none"/>
              <a:tailEnd len="med" w="med"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200"/>
                <a:t>게임 종료</a:t>
              </a:r>
              <a:br>
                <a:rPr lang="en-US" sz="1200"/>
              </a:br>
              <a:r>
                <a:rPr lang="en-US" sz="1200"/>
                <a:t>대기실 재 입장</a:t>
              </a:r>
              <a:endParaRPr sz="1200"/>
            </a:p>
          </p:txBody>
        </p:sp>
        <p:cxnSp>
          <p:nvCxnSpPr>
            <p:cNvPr id="488" name="Shape 488"/>
            <p:cNvCxnSpPr>
              <a:stCxn id="487" idx="1"/>
            </p:cNvCxnSpPr>
            <p:nvPr/>
          </p:nvCxnSpPr>
          <p:spPr>
            <a:xfrm rot="10800000">
              <a:off x="2748005" y="3709475"/>
              <a:ext cx="212700" cy="1443300"/>
            </a:xfrm>
            <a:prstGeom prst="bentConnector2">
              <a:avLst/>
            </a:prstGeom>
            <a:noFill/>
            <a:ln cap="flat" cmpd="sng" w="19050">
              <a:solidFill>
                <a:srgbClr val="980000"/>
              </a:solidFill>
              <a:prstDash val="solid"/>
              <a:round/>
              <a:headEnd len="lg" w="lg" type="none"/>
              <a:tailEnd len="lg" w="lg" type="none"/>
            </a:ln>
          </p:spPr>
        </p:cxnSp>
        <p:sp>
          <p:nvSpPr>
            <p:cNvPr id="489" name="Shape 489"/>
            <p:cNvSpPr/>
            <p:nvPr/>
          </p:nvSpPr>
          <p:spPr>
            <a:xfrm>
              <a:off x="4856692" y="2665923"/>
              <a:ext cx="1286100" cy="554100"/>
            </a:xfrm>
            <a:prstGeom prst="roundRect">
              <a:avLst>
                <a:gd fmla="val 16667" name="adj"/>
              </a:avLst>
            </a:prstGeom>
            <a:solidFill>
              <a:srgbClr val="B6D7A8"/>
            </a:solidFill>
            <a:ln cap="flat" cmpd="sng" w="9525">
              <a:solidFill>
                <a:schemeClr val="dk2"/>
              </a:solidFill>
              <a:prstDash val="solid"/>
              <a:round/>
              <a:headEnd len="med" w="med" type="none"/>
              <a:tailEnd len="med" w="med"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200"/>
                <a:t>캐릭터 설정</a:t>
              </a:r>
              <a:endParaRPr sz="1200"/>
            </a:p>
          </p:txBody>
        </p:sp>
        <p:cxnSp>
          <p:nvCxnSpPr>
            <p:cNvPr id="490" name="Shape 490"/>
            <p:cNvCxnSpPr>
              <a:stCxn id="477" idx="2"/>
              <a:endCxn id="478" idx="0"/>
            </p:cNvCxnSpPr>
            <p:nvPr/>
          </p:nvCxnSpPr>
          <p:spPr>
            <a:xfrm>
              <a:off x="3603755" y="1772225"/>
              <a:ext cx="0" cy="131700"/>
            </a:xfrm>
            <a:prstGeom prst="straightConnector1">
              <a:avLst/>
            </a:prstGeom>
            <a:noFill/>
            <a:ln cap="flat" cmpd="sng" w="9525">
              <a:solidFill>
                <a:schemeClr val="dk2"/>
              </a:solidFill>
              <a:prstDash val="solid"/>
              <a:round/>
              <a:headEnd len="lg" w="lg" type="none"/>
              <a:tailEnd len="lg" w="lg" type="triangle"/>
            </a:ln>
          </p:spPr>
        </p:cxnSp>
        <p:cxnSp>
          <p:nvCxnSpPr>
            <p:cNvPr id="491" name="Shape 491"/>
            <p:cNvCxnSpPr>
              <a:stCxn id="479" idx="2"/>
              <a:endCxn id="482" idx="0"/>
            </p:cNvCxnSpPr>
            <p:nvPr/>
          </p:nvCxnSpPr>
          <p:spPr>
            <a:xfrm>
              <a:off x="5499747" y="1772225"/>
              <a:ext cx="0" cy="131700"/>
            </a:xfrm>
            <a:prstGeom prst="straightConnector1">
              <a:avLst/>
            </a:prstGeom>
            <a:noFill/>
            <a:ln cap="flat" cmpd="sng" w="9525">
              <a:solidFill>
                <a:schemeClr val="dk2"/>
              </a:solidFill>
              <a:prstDash val="solid"/>
              <a:round/>
              <a:headEnd len="lg" w="lg" type="none"/>
              <a:tailEnd len="lg" w="lg" type="triangle"/>
            </a:ln>
          </p:spPr>
        </p:cxnSp>
        <p:cxnSp>
          <p:nvCxnSpPr>
            <p:cNvPr id="492" name="Shape 492"/>
            <p:cNvCxnSpPr>
              <a:stCxn id="478" idx="3"/>
              <a:endCxn id="482" idx="1"/>
            </p:cNvCxnSpPr>
            <p:nvPr/>
          </p:nvCxnSpPr>
          <p:spPr>
            <a:xfrm>
              <a:off x="4246805" y="2180975"/>
              <a:ext cx="609900" cy="600"/>
            </a:xfrm>
            <a:prstGeom prst="bentConnector3">
              <a:avLst>
                <a:gd fmla="val 49999" name="adj1"/>
              </a:avLst>
            </a:prstGeom>
            <a:noFill/>
            <a:ln cap="flat" cmpd="sng" w="9525">
              <a:solidFill>
                <a:schemeClr val="dk2"/>
              </a:solidFill>
              <a:prstDash val="solid"/>
              <a:round/>
              <a:headEnd len="lg" w="lg" type="none"/>
              <a:tailEnd len="lg" w="lg" type="none"/>
            </a:ln>
          </p:spPr>
        </p:cxnSp>
        <p:cxnSp>
          <p:nvCxnSpPr>
            <p:cNvPr id="493" name="Shape 493"/>
            <p:cNvCxnSpPr>
              <a:stCxn id="478" idx="2"/>
              <a:endCxn id="480" idx="0"/>
            </p:cNvCxnSpPr>
            <p:nvPr/>
          </p:nvCxnSpPr>
          <p:spPr>
            <a:xfrm>
              <a:off x="3603755" y="2458025"/>
              <a:ext cx="0" cy="207900"/>
            </a:xfrm>
            <a:prstGeom prst="straightConnector1">
              <a:avLst/>
            </a:prstGeom>
            <a:noFill/>
            <a:ln cap="flat" cmpd="sng" w="9525">
              <a:solidFill>
                <a:schemeClr val="dk2"/>
              </a:solidFill>
              <a:prstDash val="solid"/>
              <a:round/>
              <a:headEnd len="lg" w="lg" type="none"/>
              <a:tailEnd len="lg" w="lg" type="triangle"/>
            </a:ln>
          </p:spPr>
        </p:cxnSp>
        <p:cxnSp>
          <p:nvCxnSpPr>
            <p:cNvPr id="494" name="Shape 494"/>
            <p:cNvCxnSpPr>
              <a:stCxn id="480" idx="3"/>
              <a:endCxn id="489" idx="1"/>
            </p:cNvCxnSpPr>
            <p:nvPr/>
          </p:nvCxnSpPr>
          <p:spPr>
            <a:xfrm>
              <a:off x="4246805" y="2942975"/>
              <a:ext cx="609900" cy="0"/>
            </a:xfrm>
            <a:prstGeom prst="straightConnector1">
              <a:avLst/>
            </a:prstGeom>
            <a:noFill/>
            <a:ln cap="flat" cmpd="sng" w="9525">
              <a:solidFill>
                <a:schemeClr val="dk2"/>
              </a:solidFill>
              <a:prstDash val="solid"/>
              <a:round/>
              <a:headEnd len="lg" w="lg" type="none"/>
              <a:tailEnd len="lg" w="lg" type="triangle"/>
            </a:ln>
          </p:spPr>
        </p:cxnSp>
        <p:cxnSp>
          <p:nvCxnSpPr>
            <p:cNvPr id="495" name="Shape 495"/>
            <p:cNvCxnSpPr>
              <a:stCxn id="489" idx="2"/>
              <a:endCxn id="483" idx="0"/>
            </p:cNvCxnSpPr>
            <p:nvPr/>
          </p:nvCxnSpPr>
          <p:spPr>
            <a:xfrm>
              <a:off x="5499742" y="3220023"/>
              <a:ext cx="0" cy="207900"/>
            </a:xfrm>
            <a:prstGeom prst="straightConnector1">
              <a:avLst/>
            </a:prstGeom>
            <a:noFill/>
            <a:ln cap="flat" cmpd="sng" w="9525">
              <a:solidFill>
                <a:schemeClr val="dk2"/>
              </a:solidFill>
              <a:prstDash val="solid"/>
              <a:round/>
              <a:headEnd len="lg" w="lg" type="none"/>
              <a:tailEnd len="lg" w="lg" type="triangle"/>
            </a:ln>
          </p:spPr>
        </p:cxnSp>
        <p:cxnSp>
          <p:nvCxnSpPr>
            <p:cNvPr id="496" name="Shape 496"/>
            <p:cNvCxnSpPr>
              <a:stCxn id="483" idx="1"/>
              <a:endCxn id="481" idx="3"/>
            </p:cNvCxnSpPr>
            <p:nvPr/>
          </p:nvCxnSpPr>
          <p:spPr>
            <a:xfrm rot="10800000">
              <a:off x="4246797" y="3704975"/>
              <a:ext cx="609900" cy="0"/>
            </a:xfrm>
            <a:prstGeom prst="straightConnector1">
              <a:avLst/>
            </a:prstGeom>
            <a:noFill/>
            <a:ln cap="flat" cmpd="sng" w="9525">
              <a:solidFill>
                <a:schemeClr val="dk2"/>
              </a:solidFill>
              <a:prstDash val="solid"/>
              <a:round/>
              <a:headEnd len="lg" w="lg" type="none"/>
              <a:tailEnd len="lg" w="lg" type="triangle"/>
            </a:ln>
          </p:spPr>
        </p:cxnSp>
        <p:cxnSp>
          <p:nvCxnSpPr>
            <p:cNvPr id="497" name="Shape 497"/>
            <p:cNvCxnSpPr>
              <a:stCxn id="481" idx="2"/>
              <a:endCxn id="484" idx="0"/>
            </p:cNvCxnSpPr>
            <p:nvPr/>
          </p:nvCxnSpPr>
          <p:spPr>
            <a:xfrm>
              <a:off x="3603755" y="3982025"/>
              <a:ext cx="0" cy="207900"/>
            </a:xfrm>
            <a:prstGeom prst="straightConnector1">
              <a:avLst/>
            </a:prstGeom>
            <a:noFill/>
            <a:ln cap="flat" cmpd="sng" w="9525">
              <a:solidFill>
                <a:schemeClr val="dk2"/>
              </a:solidFill>
              <a:prstDash val="solid"/>
              <a:round/>
              <a:headEnd len="lg" w="lg" type="none"/>
              <a:tailEnd len="lg" w="lg" type="triangle"/>
            </a:ln>
          </p:spPr>
        </p:cxnSp>
        <p:cxnSp>
          <p:nvCxnSpPr>
            <p:cNvPr id="498" name="Shape 498"/>
            <p:cNvCxnSpPr>
              <a:stCxn id="484" idx="2"/>
              <a:endCxn id="487" idx="0"/>
            </p:cNvCxnSpPr>
            <p:nvPr/>
          </p:nvCxnSpPr>
          <p:spPr>
            <a:xfrm>
              <a:off x="3603755" y="4744025"/>
              <a:ext cx="0" cy="131700"/>
            </a:xfrm>
            <a:prstGeom prst="straightConnector1">
              <a:avLst/>
            </a:prstGeom>
            <a:noFill/>
            <a:ln cap="flat" cmpd="sng" w="9525">
              <a:solidFill>
                <a:schemeClr val="dk2"/>
              </a:solidFill>
              <a:prstDash val="solid"/>
              <a:round/>
              <a:headEnd len="lg" w="lg" type="none"/>
              <a:tailEnd len="lg" w="lg" type="triangle"/>
            </a:ln>
          </p:spPr>
        </p:cxnSp>
        <p:cxnSp>
          <p:nvCxnSpPr>
            <p:cNvPr id="499" name="Shape 499"/>
            <p:cNvCxnSpPr>
              <a:stCxn id="487" idx="2"/>
              <a:endCxn id="485" idx="0"/>
            </p:cNvCxnSpPr>
            <p:nvPr/>
          </p:nvCxnSpPr>
          <p:spPr>
            <a:xfrm>
              <a:off x="3603755" y="5429825"/>
              <a:ext cx="0" cy="207900"/>
            </a:xfrm>
            <a:prstGeom prst="straightConnector1">
              <a:avLst/>
            </a:prstGeom>
            <a:noFill/>
            <a:ln cap="flat" cmpd="sng" w="9525">
              <a:solidFill>
                <a:schemeClr val="dk2"/>
              </a:solidFill>
              <a:prstDash val="solid"/>
              <a:round/>
              <a:headEnd len="lg" w="lg" type="none"/>
              <a:tailEnd len="lg" w="lg" type="triangle"/>
            </a:ln>
          </p:spPr>
        </p:cxnSp>
        <p:cxnSp>
          <p:nvCxnSpPr>
            <p:cNvPr id="500" name="Shape 500"/>
            <p:cNvCxnSpPr>
              <a:stCxn id="485" idx="3"/>
              <a:endCxn id="486" idx="1"/>
            </p:cNvCxnSpPr>
            <p:nvPr/>
          </p:nvCxnSpPr>
          <p:spPr>
            <a:xfrm>
              <a:off x="4246805" y="5914775"/>
              <a:ext cx="609900" cy="0"/>
            </a:xfrm>
            <a:prstGeom prst="straightConnector1">
              <a:avLst/>
            </a:prstGeom>
            <a:noFill/>
            <a:ln cap="flat" cmpd="sng" w="9525">
              <a:solidFill>
                <a:schemeClr val="dk2"/>
              </a:solidFill>
              <a:prstDash val="solid"/>
              <a:round/>
              <a:headEnd len="lg" w="lg" type="none"/>
              <a:tailEnd len="lg" w="lg" type="triangle"/>
            </a:ln>
          </p:spPr>
        </p:cxnSp>
        <p:cxnSp>
          <p:nvCxnSpPr>
            <p:cNvPr id="501" name="Shape 501"/>
            <p:cNvCxnSpPr>
              <a:endCxn id="481" idx="1"/>
            </p:cNvCxnSpPr>
            <p:nvPr/>
          </p:nvCxnSpPr>
          <p:spPr>
            <a:xfrm>
              <a:off x="2748005" y="3703175"/>
              <a:ext cx="212700" cy="1800"/>
            </a:xfrm>
            <a:prstGeom prst="straightConnector1">
              <a:avLst/>
            </a:prstGeom>
            <a:noFill/>
            <a:ln cap="flat" cmpd="sng" w="19050">
              <a:solidFill>
                <a:srgbClr val="980000"/>
              </a:solidFill>
              <a:prstDash val="solid"/>
              <a:round/>
              <a:headEnd len="lg" w="lg" type="none"/>
              <a:tailEnd len="lg" w="lg" type="triangle"/>
            </a:ln>
          </p:spPr>
        </p:cxnSp>
      </p:grpSp>
      <p:grpSp>
        <p:nvGrpSpPr>
          <p:cNvPr id="502" name="Shape 502"/>
          <p:cNvGrpSpPr/>
          <p:nvPr/>
        </p:nvGrpSpPr>
        <p:grpSpPr>
          <a:xfrm>
            <a:off x="1092875" y="2266488"/>
            <a:ext cx="1632725" cy="512700"/>
            <a:chOff x="1016675" y="1815450"/>
            <a:chExt cx="1632725" cy="512700"/>
          </a:xfrm>
        </p:grpSpPr>
        <p:cxnSp>
          <p:nvCxnSpPr>
            <p:cNvPr id="503" name="Shape 503"/>
            <p:cNvCxnSpPr/>
            <p:nvPr/>
          </p:nvCxnSpPr>
          <p:spPr>
            <a:xfrm>
              <a:off x="1016675" y="1959425"/>
              <a:ext cx="591600" cy="0"/>
            </a:xfrm>
            <a:prstGeom prst="straightConnector1">
              <a:avLst/>
            </a:prstGeom>
            <a:noFill/>
            <a:ln cap="flat" cmpd="sng" w="9525">
              <a:solidFill>
                <a:schemeClr val="dk2"/>
              </a:solidFill>
              <a:prstDash val="solid"/>
              <a:round/>
              <a:headEnd len="lg" w="lg" type="none"/>
              <a:tailEnd len="lg" w="lg" type="triangle"/>
            </a:ln>
          </p:spPr>
        </p:cxnSp>
        <p:cxnSp>
          <p:nvCxnSpPr>
            <p:cNvPr id="504" name="Shape 504"/>
            <p:cNvCxnSpPr/>
            <p:nvPr/>
          </p:nvCxnSpPr>
          <p:spPr>
            <a:xfrm>
              <a:off x="1016675" y="2282710"/>
              <a:ext cx="591600" cy="0"/>
            </a:xfrm>
            <a:prstGeom prst="straightConnector1">
              <a:avLst/>
            </a:prstGeom>
            <a:noFill/>
            <a:ln cap="flat" cmpd="sng" w="19050">
              <a:solidFill>
                <a:srgbClr val="980000"/>
              </a:solidFill>
              <a:prstDash val="solid"/>
              <a:round/>
              <a:headEnd len="lg" w="lg" type="none"/>
              <a:tailEnd len="lg" w="lg" type="triangle"/>
            </a:ln>
          </p:spPr>
        </p:cxnSp>
        <p:sp>
          <p:nvSpPr>
            <p:cNvPr id="505" name="Shape 505"/>
            <p:cNvSpPr txBox="1"/>
            <p:nvPr/>
          </p:nvSpPr>
          <p:spPr>
            <a:xfrm>
              <a:off x="1706800" y="1815450"/>
              <a:ext cx="942600" cy="207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US" sz="800"/>
                <a:t>진행 방향</a:t>
              </a:r>
              <a:endParaRPr sz="800"/>
            </a:p>
          </p:txBody>
        </p:sp>
        <p:sp>
          <p:nvSpPr>
            <p:cNvPr id="506" name="Shape 506"/>
            <p:cNvSpPr txBox="1"/>
            <p:nvPr/>
          </p:nvSpPr>
          <p:spPr>
            <a:xfrm>
              <a:off x="1706800" y="2120250"/>
              <a:ext cx="942600" cy="207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US" sz="800"/>
                <a:t>루프</a:t>
              </a:r>
              <a:endParaRPr sz="800"/>
            </a:p>
          </p:txBody>
        </p:sp>
      </p:grpSp>
      <p:grpSp>
        <p:nvGrpSpPr>
          <p:cNvPr id="507" name="Shape 507"/>
          <p:cNvGrpSpPr/>
          <p:nvPr/>
        </p:nvGrpSpPr>
        <p:grpSpPr>
          <a:xfrm>
            <a:off x="1115500" y="3025425"/>
            <a:ext cx="2001485" cy="954000"/>
            <a:chOff x="1115500" y="3025425"/>
            <a:chExt cx="2001485" cy="954000"/>
          </a:xfrm>
        </p:grpSpPr>
        <p:sp>
          <p:nvSpPr>
            <p:cNvPr id="508" name="Shape 508"/>
            <p:cNvSpPr/>
            <p:nvPr/>
          </p:nvSpPr>
          <p:spPr>
            <a:xfrm>
              <a:off x="1115500" y="3025425"/>
              <a:ext cx="462000" cy="234000"/>
            </a:xfrm>
            <a:prstGeom prst="rect">
              <a:avLst/>
            </a:prstGeom>
            <a:solidFill>
              <a:schemeClr val="lt2"/>
            </a:solidFill>
            <a:ln cap="flat" cmpd="sng" w="9525">
              <a:solidFill>
                <a:schemeClr val="dk2"/>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09" name="Shape 509"/>
            <p:cNvSpPr/>
            <p:nvPr/>
          </p:nvSpPr>
          <p:spPr>
            <a:xfrm>
              <a:off x="1115500" y="3406425"/>
              <a:ext cx="462000" cy="234000"/>
            </a:xfrm>
            <a:prstGeom prst="rect">
              <a:avLst/>
            </a:prstGeom>
            <a:solidFill>
              <a:srgbClr val="B6D7A8"/>
            </a:solidFill>
            <a:ln cap="flat" cmpd="sng" w="9525">
              <a:solidFill>
                <a:schemeClr val="dk2"/>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10" name="Shape 510"/>
            <p:cNvSpPr txBox="1"/>
            <p:nvPr/>
          </p:nvSpPr>
          <p:spPr>
            <a:xfrm>
              <a:off x="1724500" y="3406425"/>
              <a:ext cx="1374000" cy="5730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US" sz="800"/>
                <a:t>모바일</a:t>
              </a:r>
              <a:endParaRPr sz="800"/>
            </a:p>
          </p:txBody>
        </p:sp>
        <p:sp>
          <p:nvSpPr>
            <p:cNvPr id="511" name="Shape 511"/>
            <p:cNvSpPr txBox="1"/>
            <p:nvPr/>
          </p:nvSpPr>
          <p:spPr>
            <a:xfrm>
              <a:off x="1742985" y="3025425"/>
              <a:ext cx="1374000" cy="5730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US" sz="800"/>
                <a:t>PC</a:t>
              </a:r>
              <a:endParaRPr sz="800"/>
            </a:p>
          </p:txBody>
        </p:sp>
      </p:gr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5" name="Shape 515"/>
        <p:cNvGrpSpPr/>
        <p:nvPr/>
      </p:nvGrpSpPr>
      <p:grpSpPr>
        <a:xfrm>
          <a:off x="0" y="0"/>
          <a:ext cx="0" cy="0"/>
          <a:chOff x="0" y="0"/>
          <a:chExt cx="0" cy="0"/>
        </a:xfrm>
      </p:grpSpPr>
      <p:sp>
        <p:nvSpPr>
          <p:cNvPr id="516" name="Shape 516"/>
          <p:cNvSpPr txBox="1"/>
          <p:nvPr/>
        </p:nvSpPr>
        <p:spPr>
          <a:xfrm>
            <a:off x="755576" y="404664"/>
            <a:ext cx="4104600" cy="5232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None/>
            </a:pPr>
            <a:r>
              <a:rPr lang="en-US" sz="2800">
                <a:solidFill>
                  <a:srgbClr val="595959"/>
                </a:solidFill>
              </a:rPr>
              <a:t>게임 소개</a:t>
            </a:r>
            <a:endParaRPr sz="2800">
              <a:solidFill>
                <a:srgbClr val="595959"/>
              </a:solidFill>
              <a:latin typeface="Arial"/>
              <a:ea typeface="Arial"/>
              <a:cs typeface="Arial"/>
              <a:sym typeface="Arial"/>
            </a:endParaRPr>
          </a:p>
        </p:txBody>
      </p:sp>
      <p:sp>
        <p:nvSpPr>
          <p:cNvPr id="517" name="Shape 517"/>
          <p:cNvSpPr txBox="1"/>
          <p:nvPr/>
        </p:nvSpPr>
        <p:spPr>
          <a:xfrm>
            <a:off x="827584" y="908720"/>
            <a:ext cx="4176600" cy="5283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61904"/>
              </a:lnSpc>
              <a:spcBef>
                <a:spcPts val="0"/>
              </a:spcBef>
              <a:spcAft>
                <a:spcPts val="0"/>
              </a:spcAft>
              <a:buNone/>
            </a:pPr>
            <a:r>
              <a:rPr lang="en-US" sz="1050">
                <a:solidFill>
                  <a:srgbClr val="595959"/>
                </a:solidFill>
              </a:rPr>
              <a:t>4) 게임 플레이 </a:t>
            </a:r>
            <a:endParaRPr/>
          </a:p>
        </p:txBody>
      </p:sp>
      <p:cxnSp>
        <p:nvCxnSpPr>
          <p:cNvPr id="518" name="Shape 518"/>
          <p:cNvCxnSpPr/>
          <p:nvPr/>
        </p:nvCxnSpPr>
        <p:spPr>
          <a:xfrm>
            <a:off x="179512" y="236354"/>
            <a:ext cx="4464000" cy="0"/>
          </a:xfrm>
          <a:prstGeom prst="straightConnector1">
            <a:avLst/>
          </a:prstGeom>
          <a:noFill/>
          <a:ln cap="flat" cmpd="sng" w="9525">
            <a:solidFill>
              <a:srgbClr val="7F7F7F"/>
            </a:solidFill>
            <a:prstDash val="solid"/>
            <a:round/>
            <a:headEnd len="med" w="med" type="none"/>
            <a:tailEnd len="med" w="med" type="none"/>
          </a:ln>
        </p:spPr>
      </p:cxnSp>
      <p:sp>
        <p:nvSpPr>
          <p:cNvPr id="519" name="Shape 519"/>
          <p:cNvSpPr txBox="1"/>
          <p:nvPr/>
        </p:nvSpPr>
        <p:spPr>
          <a:xfrm>
            <a:off x="35496" y="182250"/>
            <a:ext cx="1080000" cy="14466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None/>
            </a:pPr>
            <a:r>
              <a:rPr lang="en-US" sz="8800">
                <a:solidFill>
                  <a:srgbClr val="595959"/>
                </a:solidFill>
                <a:latin typeface="Arial"/>
                <a:ea typeface="Arial"/>
                <a:cs typeface="Arial"/>
                <a:sym typeface="Arial"/>
              </a:rPr>
              <a:t>3</a:t>
            </a:r>
            <a:endParaRPr/>
          </a:p>
        </p:txBody>
      </p:sp>
      <p:cxnSp>
        <p:nvCxnSpPr>
          <p:cNvPr id="520" name="Shape 520"/>
          <p:cNvCxnSpPr/>
          <p:nvPr/>
        </p:nvCxnSpPr>
        <p:spPr>
          <a:xfrm>
            <a:off x="179512" y="1556792"/>
            <a:ext cx="4464000" cy="0"/>
          </a:xfrm>
          <a:prstGeom prst="straightConnector1">
            <a:avLst/>
          </a:prstGeom>
          <a:noFill/>
          <a:ln cap="flat" cmpd="sng" w="9525">
            <a:solidFill>
              <a:srgbClr val="7F7F7F"/>
            </a:solidFill>
            <a:prstDash val="solid"/>
            <a:round/>
            <a:headEnd len="med" w="med" type="none"/>
            <a:tailEnd len="med" w="med" type="none"/>
          </a:ln>
        </p:spPr>
      </p:cxnSp>
      <p:sp>
        <p:nvSpPr>
          <p:cNvPr id="521" name="Shape 521"/>
          <p:cNvSpPr txBox="1"/>
          <p:nvPr/>
        </p:nvSpPr>
        <p:spPr>
          <a:xfrm>
            <a:off x="1772816" y="1133545"/>
            <a:ext cx="3456300" cy="461700"/>
          </a:xfrm>
          <a:prstGeom prst="rect">
            <a:avLst/>
          </a:prstGeom>
          <a:noFill/>
          <a:ln>
            <a:noFill/>
          </a:ln>
        </p:spPr>
        <p:txBody>
          <a:bodyPr anchorCtr="0" anchor="t" bIns="45700" lIns="91425" spcFirstLastPara="1" rIns="91425" wrap="square" tIns="45700">
            <a:noAutofit/>
          </a:bodyPr>
          <a:lstStyle/>
          <a:p>
            <a:pPr indent="-342900" lvl="0" marL="342900" marR="0" rtl="0" algn="ctr">
              <a:spcBef>
                <a:spcPts val="0"/>
              </a:spcBef>
              <a:spcAft>
                <a:spcPts val="0"/>
              </a:spcAft>
              <a:buNone/>
            </a:pPr>
            <a:r>
              <a:rPr b="1" lang="en-US" sz="1600">
                <a:solidFill>
                  <a:srgbClr val="3F3F3F"/>
                </a:solidFill>
              </a:rPr>
              <a:t>게임</a:t>
            </a:r>
            <a:r>
              <a:rPr b="1" lang="en-US" sz="1600">
                <a:solidFill>
                  <a:srgbClr val="3F3F3F"/>
                </a:solidFill>
              </a:rPr>
              <a:t> 흐름</a:t>
            </a:r>
            <a:endParaRPr b="1" sz="1600"/>
          </a:p>
        </p:txBody>
      </p:sp>
      <p:grpSp>
        <p:nvGrpSpPr>
          <p:cNvPr id="522" name="Shape 522"/>
          <p:cNvGrpSpPr/>
          <p:nvPr/>
        </p:nvGrpSpPr>
        <p:grpSpPr>
          <a:xfrm>
            <a:off x="2690360" y="1675325"/>
            <a:ext cx="3217675" cy="5126100"/>
            <a:chOff x="2748075" y="1218125"/>
            <a:chExt cx="3217675" cy="5126100"/>
          </a:xfrm>
        </p:grpSpPr>
        <p:sp>
          <p:nvSpPr>
            <p:cNvPr id="523" name="Shape 523"/>
            <p:cNvSpPr/>
            <p:nvPr/>
          </p:nvSpPr>
          <p:spPr>
            <a:xfrm>
              <a:off x="3150075" y="1218125"/>
              <a:ext cx="1286100" cy="554100"/>
            </a:xfrm>
            <a:prstGeom prst="roundRect">
              <a:avLst>
                <a:gd fmla="val 16667" name="adj"/>
              </a:avLst>
            </a:prstGeom>
            <a:solidFill>
              <a:schemeClr val="lt2"/>
            </a:solidFill>
            <a:ln cap="flat" cmpd="sng" w="9525">
              <a:solidFill>
                <a:schemeClr val="dk2"/>
              </a:solidFill>
              <a:prstDash val="solid"/>
              <a:round/>
              <a:headEnd len="med" w="med" type="none"/>
              <a:tailEnd len="med" w="med"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200"/>
                <a:t>호스트 설정</a:t>
              </a:r>
              <a:endParaRPr sz="1200"/>
            </a:p>
            <a:p>
              <a:pPr indent="0" lvl="0" marL="0" rtl="0" algn="ctr">
                <a:spcBef>
                  <a:spcPts val="0"/>
                </a:spcBef>
                <a:spcAft>
                  <a:spcPts val="0"/>
                </a:spcAft>
                <a:buNone/>
              </a:pPr>
              <a:r>
                <a:rPr lang="en-US" sz="1200">
                  <a:solidFill>
                    <a:schemeClr val="dk1"/>
                  </a:solidFill>
                </a:rPr>
                <a:t>대기실 입장</a:t>
              </a:r>
              <a:endParaRPr sz="1200"/>
            </a:p>
          </p:txBody>
        </p:sp>
        <p:sp>
          <p:nvSpPr>
            <p:cNvPr id="524" name="Shape 524"/>
            <p:cNvSpPr/>
            <p:nvPr/>
          </p:nvSpPr>
          <p:spPr>
            <a:xfrm>
              <a:off x="3150075" y="1980125"/>
              <a:ext cx="1286100" cy="554100"/>
            </a:xfrm>
            <a:prstGeom prst="roundRect">
              <a:avLst>
                <a:gd fmla="val 16667" name="adj"/>
              </a:avLst>
            </a:prstGeom>
            <a:solidFill>
              <a:schemeClr val="lt2"/>
            </a:solidFill>
            <a:ln cap="flat" cmpd="sng" w="9525">
              <a:solidFill>
                <a:schemeClr val="dk2"/>
              </a:solidFill>
              <a:prstDash val="solid"/>
              <a:round/>
              <a:headEnd len="med" w="med" type="none"/>
              <a:tailEnd len="med" w="med"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200"/>
                <a:t>대기 완료</a:t>
              </a:r>
              <a:endParaRPr sz="1200"/>
            </a:p>
          </p:txBody>
        </p:sp>
        <p:sp>
          <p:nvSpPr>
            <p:cNvPr id="525" name="Shape 525"/>
            <p:cNvSpPr/>
            <p:nvPr/>
          </p:nvSpPr>
          <p:spPr>
            <a:xfrm>
              <a:off x="4679650" y="1218125"/>
              <a:ext cx="1286100" cy="554100"/>
            </a:xfrm>
            <a:prstGeom prst="roundRect">
              <a:avLst>
                <a:gd fmla="val 16667" name="adj"/>
              </a:avLst>
            </a:prstGeom>
            <a:solidFill>
              <a:srgbClr val="B6D7A8"/>
            </a:solidFill>
            <a:ln cap="flat" cmpd="sng" w="9525">
              <a:solidFill>
                <a:schemeClr val="dk2"/>
              </a:solidFill>
              <a:prstDash val="solid"/>
              <a:round/>
              <a:headEnd len="med" w="med" type="none"/>
              <a:tailEnd len="med" w="med"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200">
                  <a:solidFill>
                    <a:schemeClr val="dk1"/>
                  </a:solidFill>
                </a:rPr>
                <a:t>캐릭터 설정</a:t>
              </a:r>
              <a:endParaRPr sz="1200"/>
            </a:p>
          </p:txBody>
        </p:sp>
        <p:sp>
          <p:nvSpPr>
            <p:cNvPr id="526" name="Shape 526"/>
            <p:cNvSpPr/>
            <p:nvPr/>
          </p:nvSpPr>
          <p:spPr>
            <a:xfrm>
              <a:off x="3150075" y="2742125"/>
              <a:ext cx="1286100" cy="554100"/>
            </a:xfrm>
            <a:prstGeom prst="roundRect">
              <a:avLst>
                <a:gd fmla="val 16667" name="adj"/>
              </a:avLst>
            </a:prstGeom>
            <a:solidFill>
              <a:schemeClr val="lt2"/>
            </a:solidFill>
            <a:ln cap="flat" cmpd="sng" w="9525">
              <a:solidFill>
                <a:schemeClr val="dk2"/>
              </a:solidFill>
              <a:prstDash val="solid"/>
              <a:round/>
              <a:headEnd len="med" w="med" type="none"/>
              <a:tailEnd len="med" w="med"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200"/>
                <a:t>스테이지 시작</a:t>
              </a:r>
              <a:endParaRPr sz="1200"/>
            </a:p>
          </p:txBody>
        </p:sp>
        <p:sp>
          <p:nvSpPr>
            <p:cNvPr id="527" name="Shape 527"/>
            <p:cNvSpPr/>
            <p:nvPr/>
          </p:nvSpPr>
          <p:spPr>
            <a:xfrm>
              <a:off x="3150075" y="3504125"/>
              <a:ext cx="1286100" cy="554100"/>
            </a:xfrm>
            <a:prstGeom prst="roundRect">
              <a:avLst>
                <a:gd fmla="val 16667" name="adj"/>
              </a:avLst>
            </a:prstGeom>
            <a:solidFill>
              <a:schemeClr val="lt2"/>
            </a:solidFill>
            <a:ln cap="flat" cmpd="sng" w="9525">
              <a:solidFill>
                <a:schemeClr val="dk2"/>
              </a:solidFill>
              <a:prstDash val="solid"/>
              <a:round/>
              <a:headEnd len="med" w="med" type="none"/>
              <a:tailEnd len="med" w="med"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200"/>
                <a:t>대기 시간</a:t>
              </a:r>
              <a:endParaRPr sz="1200"/>
            </a:p>
          </p:txBody>
        </p:sp>
        <p:sp>
          <p:nvSpPr>
            <p:cNvPr id="528" name="Shape 528"/>
            <p:cNvSpPr/>
            <p:nvPr/>
          </p:nvSpPr>
          <p:spPr>
            <a:xfrm>
              <a:off x="3150075" y="4266125"/>
              <a:ext cx="1286100" cy="554100"/>
            </a:xfrm>
            <a:prstGeom prst="roundRect">
              <a:avLst>
                <a:gd fmla="val 16667" name="adj"/>
              </a:avLst>
            </a:prstGeom>
            <a:solidFill>
              <a:schemeClr val="lt2"/>
            </a:solidFill>
            <a:ln cap="flat" cmpd="sng" w="9525">
              <a:solidFill>
                <a:schemeClr val="dk2"/>
              </a:solidFill>
              <a:prstDash val="solid"/>
              <a:round/>
              <a:headEnd len="med" w="med" type="none"/>
              <a:tailEnd len="med" w="med"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200"/>
                <a:t>라운드 시작</a:t>
              </a:r>
              <a:endParaRPr sz="1200"/>
            </a:p>
          </p:txBody>
        </p:sp>
        <p:sp>
          <p:nvSpPr>
            <p:cNvPr id="529" name="Shape 529"/>
            <p:cNvSpPr/>
            <p:nvPr/>
          </p:nvSpPr>
          <p:spPr>
            <a:xfrm>
              <a:off x="3150075" y="5028125"/>
              <a:ext cx="1286100" cy="554100"/>
            </a:xfrm>
            <a:prstGeom prst="roundRect">
              <a:avLst>
                <a:gd fmla="val 16667" name="adj"/>
              </a:avLst>
            </a:prstGeom>
            <a:solidFill>
              <a:schemeClr val="lt2"/>
            </a:solidFill>
            <a:ln cap="flat" cmpd="sng" w="9525">
              <a:solidFill>
                <a:schemeClr val="dk2"/>
              </a:solidFill>
              <a:prstDash val="solid"/>
              <a:round/>
              <a:headEnd len="med" w="med" type="none"/>
              <a:tailEnd len="med" w="med"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200"/>
                <a:t>라운드 끝</a:t>
              </a:r>
              <a:endParaRPr sz="1200"/>
            </a:p>
          </p:txBody>
        </p:sp>
        <p:cxnSp>
          <p:nvCxnSpPr>
            <p:cNvPr id="530" name="Shape 530"/>
            <p:cNvCxnSpPr>
              <a:stCxn id="529" idx="1"/>
            </p:cNvCxnSpPr>
            <p:nvPr/>
          </p:nvCxnSpPr>
          <p:spPr>
            <a:xfrm rot="10800000">
              <a:off x="2951475" y="3789575"/>
              <a:ext cx="198600" cy="1515600"/>
            </a:xfrm>
            <a:prstGeom prst="bentConnector2">
              <a:avLst/>
            </a:prstGeom>
            <a:noFill/>
            <a:ln cap="flat" cmpd="sng" w="19050">
              <a:solidFill>
                <a:srgbClr val="980000"/>
              </a:solidFill>
              <a:prstDash val="solid"/>
              <a:round/>
              <a:headEnd len="lg" w="lg" type="none"/>
              <a:tailEnd len="lg" w="lg" type="none"/>
            </a:ln>
          </p:spPr>
        </p:cxnSp>
        <p:sp>
          <p:nvSpPr>
            <p:cNvPr id="531" name="Shape 531"/>
            <p:cNvSpPr/>
            <p:nvPr/>
          </p:nvSpPr>
          <p:spPr>
            <a:xfrm>
              <a:off x="3152334" y="5790125"/>
              <a:ext cx="1286100" cy="554100"/>
            </a:xfrm>
            <a:prstGeom prst="roundRect">
              <a:avLst>
                <a:gd fmla="val 16667" name="adj"/>
              </a:avLst>
            </a:prstGeom>
            <a:solidFill>
              <a:schemeClr val="lt2"/>
            </a:solidFill>
            <a:ln cap="flat" cmpd="sng" w="9525">
              <a:solidFill>
                <a:schemeClr val="dk2"/>
              </a:solidFill>
              <a:prstDash val="solid"/>
              <a:round/>
              <a:headEnd len="med" w="med" type="none"/>
              <a:tailEnd len="med" w="med"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200"/>
                <a:t>게임 종료</a:t>
              </a:r>
              <a:br>
                <a:rPr lang="en-US" sz="1200"/>
              </a:br>
              <a:r>
                <a:rPr lang="en-US" sz="1200"/>
                <a:t>대기실 재 입장</a:t>
              </a:r>
              <a:endParaRPr sz="1200"/>
            </a:p>
          </p:txBody>
        </p:sp>
        <p:cxnSp>
          <p:nvCxnSpPr>
            <p:cNvPr id="532" name="Shape 532"/>
            <p:cNvCxnSpPr>
              <a:stCxn id="531" idx="1"/>
            </p:cNvCxnSpPr>
            <p:nvPr/>
          </p:nvCxnSpPr>
          <p:spPr>
            <a:xfrm rot="10800000">
              <a:off x="2754234" y="1497275"/>
              <a:ext cx="398100" cy="4569900"/>
            </a:xfrm>
            <a:prstGeom prst="bentConnector2">
              <a:avLst/>
            </a:prstGeom>
            <a:noFill/>
            <a:ln cap="flat" cmpd="sng" w="19050">
              <a:solidFill>
                <a:srgbClr val="980000"/>
              </a:solidFill>
              <a:prstDash val="solid"/>
              <a:round/>
              <a:headEnd len="lg" w="lg" type="none"/>
              <a:tailEnd len="lg" w="lg" type="none"/>
            </a:ln>
          </p:spPr>
        </p:cxnSp>
        <p:sp>
          <p:nvSpPr>
            <p:cNvPr id="533" name="Shape 533"/>
            <p:cNvSpPr/>
            <p:nvPr/>
          </p:nvSpPr>
          <p:spPr>
            <a:xfrm>
              <a:off x="4679645" y="1980123"/>
              <a:ext cx="1286100" cy="554100"/>
            </a:xfrm>
            <a:prstGeom prst="roundRect">
              <a:avLst>
                <a:gd fmla="val 16667" name="adj"/>
              </a:avLst>
            </a:prstGeom>
            <a:solidFill>
              <a:srgbClr val="B6D7A8"/>
            </a:solidFill>
            <a:ln cap="flat" cmpd="sng" w="9525">
              <a:solidFill>
                <a:schemeClr val="dk2"/>
              </a:solidFill>
              <a:prstDash val="solid"/>
              <a:round/>
              <a:headEnd len="med" w="med" type="none"/>
              <a:tailEnd len="med" w="med"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200"/>
                <a:t>게임 컨트롤러</a:t>
              </a:r>
              <a:br>
                <a:rPr lang="en-US" sz="1200"/>
              </a:br>
              <a:r>
                <a:rPr lang="en-US" sz="1200"/>
                <a:t>화면</a:t>
              </a:r>
              <a:endParaRPr sz="1200"/>
            </a:p>
          </p:txBody>
        </p:sp>
        <p:cxnSp>
          <p:nvCxnSpPr>
            <p:cNvPr id="534" name="Shape 534"/>
            <p:cNvCxnSpPr>
              <a:stCxn id="523" idx="3"/>
              <a:endCxn id="525" idx="1"/>
            </p:cNvCxnSpPr>
            <p:nvPr/>
          </p:nvCxnSpPr>
          <p:spPr>
            <a:xfrm>
              <a:off x="4436175" y="1495175"/>
              <a:ext cx="243600" cy="0"/>
            </a:xfrm>
            <a:prstGeom prst="straightConnector1">
              <a:avLst/>
            </a:prstGeom>
            <a:noFill/>
            <a:ln cap="flat" cmpd="sng" w="9525">
              <a:solidFill>
                <a:schemeClr val="dk2"/>
              </a:solidFill>
              <a:prstDash val="solid"/>
              <a:round/>
              <a:headEnd len="lg" w="lg" type="none"/>
              <a:tailEnd len="lg" w="lg" type="triangle"/>
            </a:ln>
          </p:spPr>
        </p:cxnSp>
        <p:cxnSp>
          <p:nvCxnSpPr>
            <p:cNvPr id="535" name="Shape 535"/>
            <p:cNvCxnSpPr>
              <a:endCxn id="527" idx="1"/>
            </p:cNvCxnSpPr>
            <p:nvPr/>
          </p:nvCxnSpPr>
          <p:spPr>
            <a:xfrm flipH="1" rot="10800000">
              <a:off x="2945175" y="3781175"/>
              <a:ext cx="204900" cy="14400"/>
            </a:xfrm>
            <a:prstGeom prst="straightConnector1">
              <a:avLst/>
            </a:prstGeom>
            <a:noFill/>
            <a:ln cap="flat" cmpd="sng" w="19050">
              <a:solidFill>
                <a:srgbClr val="980000"/>
              </a:solidFill>
              <a:prstDash val="solid"/>
              <a:round/>
              <a:headEnd len="lg" w="lg" type="none"/>
              <a:tailEnd len="lg" w="lg" type="triangle"/>
            </a:ln>
          </p:spPr>
        </p:cxnSp>
        <p:cxnSp>
          <p:nvCxnSpPr>
            <p:cNvPr id="536" name="Shape 536"/>
            <p:cNvCxnSpPr>
              <a:stCxn id="525" idx="2"/>
              <a:endCxn id="533" idx="0"/>
            </p:cNvCxnSpPr>
            <p:nvPr/>
          </p:nvCxnSpPr>
          <p:spPr>
            <a:xfrm>
              <a:off x="5322700" y="1772225"/>
              <a:ext cx="0" cy="207900"/>
            </a:xfrm>
            <a:prstGeom prst="straightConnector1">
              <a:avLst/>
            </a:prstGeom>
            <a:noFill/>
            <a:ln cap="flat" cmpd="sng" w="9525">
              <a:solidFill>
                <a:schemeClr val="dk2"/>
              </a:solidFill>
              <a:prstDash val="solid"/>
              <a:round/>
              <a:headEnd len="lg" w="lg" type="none"/>
              <a:tailEnd len="lg" w="lg" type="triangle"/>
            </a:ln>
          </p:spPr>
        </p:cxnSp>
        <p:cxnSp>
          <p:nvCxnSpPr>
            <p:cNvPr id="537" name="Shape 537"/>
            <p:cNvCxnSpPr>
              <a:stCxn id="533" idx="1"/>
              <a:endCxn id="524" idx="3"/>
            </p:cNvCxnSpPr>
            <p:nvPr/>
          </p:nvCxnSpPr>
          <p:spPr>
            <a:xfrm rot="10800000">
              <a:off x="4436045" y="2257173"/>
              <a:ext cx="243600" cy="0"/>
            </a:xfrm>
            <a:prstGeom prst="straightConnector1">
              <a:avLst/>
            </a:prstGeom>
            <a:noFill/>
            <a:ln cap="flat" cmpd="sng" w="9525">
              <a:solidFill>
                <a:schemeClr val="dk2"/>
              </a:solidFill>
              <a:prstDash val="solid"/>
              <a:round/>
              <a:headEnd len="lg" w="lg" type="none"/>
              <a:tailEnd len="lg" w="lg" type="triangle"/>
            </a:ln>
          </p:spPr>
        </p:cxnSp>
        <p:cxnSp>
          <p:nvCxnSpPr>
            <p:cNvPr id="538" name="Shape 538"/>
            <p:cNvCxnSpPr>
              <a:stCxn id="524" idx="2"/>
              <a:endCxn id="526" idx="0"/>
            </p:cNvCxnSpPr>
            <p:nvPr/>
          </p:nvCxnSpPr>
          <p:spPr>
            <a:xfrm>
              <a:off x="3793125" y="2534225"/>
              <a:ext cx="0" cy="207900"/>
            </a:xfrm>
            <a:prstGeom prst="straightConnector1">
              <a:avLst/>
            </a:prstGeom>
            <a:noFill/>
            <a:ln cap="flat" cmpd="sng" w="9525">
              <a:solidFill>
                <a:schemeClr val="dk2"/>
              </a:solidFill>
              <a:prstDash val="solid"/>
              <a:round/>
              <a:headEnd len="lg" w="lg" type="none"/>
              <a:tailEnd len="lg" w="lg" type="triangle"/>
            </a:ln>
          </p:spPr>
        </p:cxnSp>
        <p:cxnSp>
          <p:nvCxnSpPr>
            <p:cNvPr id="539" name="Shape 539"/>
            <p:cNvCxnSpPr>
              <a:stCxn id="526" idx="2"/>
              <a:endCxn id="527" idx="0"/>
            </p:cNvCxnSpPr>
            <p:nvPr/>
          </p:nvCxnSpPr>
          <p:spPr>
            <a:xfrm>
              <a:off x="3793125" y="3296225"/>
              <a:ext cx="0" cy="207900"/>
            </a:xfrm>
            <a:prstGeom prst="straightConnector1">
              <a:avLst/>
            </a:prstGeom>
            <a:noFill/>
            <a:ln cap="flat" cmpd="sng" w="9525">
              <a:solidFill>
                <a:schemeClr val="dk2"/>
              </a:solidFill>
              <a:prstDash val="solid"/>
              <a:round/>
              <a:headEnd len="lg" w="lg" type="none"/>
              <a:tailEnd len="lg" w="lg" type="triangle"/>
            </a:ln>
          </p:spPr>
        </p:cxnSp>
        <p:cxnSp>
          <p:nvCxnSpPr>
            <p:cNvPr id="540" name="Shape 540"/>
            <p:cNvCxnSpPr>
              <a:stCxn id="527" idx="2"/>
              <a:endCxn id="528" idx="0"/>
            </p:cNvCxnSpPr>
            <p:nvPr/>
          </p:nvCxnSpPr>
          <p:spPr>
            <a:xfrm>
              <a:off x="3793125" y="4058225"/>
              <a:ext cx="0" cy="207900"/>
            </a:xfrm>
            <a:prstGeom prst="straightConnector1">
              <a:avLst/>
            </a:prstGeom>
            <a:noFill/>
            <a:ln cap="flat" cmpd="sng" w="9525">
              <a:solidFill>
                <a:schemeClr val="dk2"/>
              </a:solidFill>
              <a:prstDash val="solid"/>
              <a:round/>
              <a:headEnd len="lg" w="lg" type="none"/>
              <a:tailEnd len="lg" w="lg" type="triangle"/>
            </a:ln>
          </p:spPr>
        </p:cxnSp>
        <p:cxnSp>
          <p:nvCxnSpPr>
            <p:cNvPr id="541" name="Shape 541"/>
            <p:cNvCxnSpPr>
              <a:stCxn id="528" idx="2"/>
              <a:endCxn id="529" idx="0"/>
            </p:cNvCxnSpPr>
            <p:nvPr/>
          </p:nvCxnSpPr>
          <p:spPr>
            <a:xfrm>
              <a:off x="3793125" y="4820225"/>
              <a:ext cx="0" cy="207900"/>
            </a:xfrm>
            <a:prstGeom prst="straightConnector1">
              <a:avLst/>
            </a:prstGeom>
            <a:noFill/>
            <a:ln cap="flat" cmpd="sng" w="9525">
              <a:solidFill>
                <a:schemeClr val="dk2"/>
              </a:solidFill>
              <a:prstDash val="solid"/>
              <a:round/>
              <a:headEnd len="lg" w="lg" type="none"/>
              <a:tailEnd len="lg" w="lg" type="triangle"/>
            </a:ln>
          </p:spPr>
        </p:cxnSp>
        <p:cxnSp>
          <p:nvCxnSpPr>
            <p:cNvPr id="542" name="Shape 542"/>
            <p:cNvCxnSpPr>
              <a:stCxn id="529" idx="2"/>
              <a:endCxn id="531" idx="0"/>
            </p:cNvCxnSpPr>
            <p:nvPr/>
          </p:nvCxnSpPr>
          <p:spPr>
            <a:xfrm>
              <a:off x="3793125" y="5582225"/>
              <a:ext cx="2400" cy="207900"/>
            </a:xfrm>
            <a:prstGeom prst="straightConnector1">
              <a:avLst/>
            </a:prstGeom>
            <a:noFill/>
            <a:ln cap="flat" cmpd="sng" w="9525">
              <a:solidFill>
                <a:schemeClr val="dk2"/>
              </a:solidFill>
              <a:prstDash val="solid"/>
              <a:round/>
              <a:headEnd len="lg" w="lg" type="none"/>
              <a:tailEnd len="lg" w="lg" type="triangle"/>
            </a:ln>
          </p:spPr>
        </p:cxnSp>
        <p:cxnSp>
          <p:nvCxnSpPr>
            <p:cNvPr id="543" name="Shape 543"/>
            <p:cNvCxnSpPr>
              <a:endCxn id="523" idx="1"/>
            </p:cNvCxnSpPr>
            <p:nvPr/>
          </p:nvCxnSpPr>
          <p:spPr>
            <a:xfrm flipH="1" rot="10800000">
              <a:off x="2748075" y="1495175"/>
              <a:ext cx="402000" cy="2100"/>
            </a:xfrm>
            <a:prstGeom prst="straightConnector1">
              <a:avLst/>
            </a:prstGeom>
            <a:noFill/>
            <a:ln cap="flat" cmpd="sng" w="19050">
              <a:solidFill>
                <a:srgbClr val="980000"/>
              </a:solidFill>
              <a:prstDash val="solid"/>
              <a:round/>
              <a:headEnd len="lg" w="lg" type="none"/>
              <a:tailEnd len="lg" w="lg" type="triangle"/>
            </a:ln>
          </p:spPr>
        </p:cxnSp>
      </p:grpSp>
      <p:grpSp>
        <p:nvGrpSpPr>
          <p:cNvPr id="544" name="Shape 544"/>
          <p:cNvGrpSpPr/>
          <p:nvPr/>
        </p:nvGrpSpPr>
        <p:grpSpPr>
          <a:xfrm>
            <a:off x="958960" y="2272650"/>
            <a:ext cx="1632725" cy="512700"/>
            <a:chOff x="1016675" y="1815450"/>
            <a:chExt cx="1632725" cy="512700"/>
          </a:xfrm>
        </p:grpSpPr>
        <p:cxnSp>
          <p:nvCxnSpPr>
            <p:cNvPr id="545" name="Shape 545"/>
            <p:cNvCxnSpPr/>
            <p:nvPr/>
          </p:nvCxnSpPr>
          <p:spPr>
            <a:xfrm>
              <a:off x="1016675" y="1959425"/>
              <a:ext cx="591600" cy="0"/>
            </a:xfrm>
            <a:prstGeom prst="straightConnector1">
              <a:avLst/>
            </a:prstGeom>
            <a:noFill/>
            <a:ln cap="flat" cmpd="sng" w="9525">
              <a:solidFill>
                <a:schemeClr val="dk2"/>
              </a:solidFill>
              <a:prstDash val="solid"/>
              <a:round/>
              <a:headEnd len="lg" w="lg" type="none"/>
              <a:tailEnd len="lg" w="lg" type="triangle"/>
            </a:ln>
          </p:spPr>
        </p:cxnSp>
        <p:cxnSp>
          <p:nvCxnSpPr>
            <p:cNvPr id="546" name="Shape 546"/>
            <p:cNvCxnSpPr/>
            <p:nvPr/>
          </p:nvCxnSpPr>
          <p:spPr>
            <a:xfrm>
              <a:off x="1016675" y="2282710"/>
              <a:ext cx="591600" cy="0"/>
            </a:xfrm>
            <a:prstGeom prst="straightConnector1">
              <a:avLst/>
            </a:prstGeom>
            <a:noFill/>
            <a:ln cap="flat" cmpd="sng" w="19050">
              <a:solidFill>
                <a:srgbClr val="980000"/>
              </a:solidFill>
              <a:prstDash val="solid"/>
              <a:round/>
              <a:headEnd len="lg" w="lg" type="none"/>
              <a:tailEnd len="lg" w="lg" type="triangle"/>
            </a:ln>
          </p:spPr>
        </p:cxnSp>
        <p:sp>
          <p:nvSpPr>
            <p:cNvPr id="547" name="Shape 547"/>
            <p:cNvSpPr txBox="1"/>
            <p:nvPr/>
          </p:nvSpPr>
          <p:spPr>
            <a:xfrm>
              <a:off x="1706800" y="1815450"/>
              <a:ext cx="942600" cy="207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US" sz="800"/>
                <a:t>진행 방향</a:t>
              </a:r>
              <a:endParaRPr sz="800"/>
            </a:p>
          </p:txBody>
        </p:sp>
        <p:sp>
          <p:nvSpPr>
            <p:cNvPr id="548" name="Shape 548"/>
            <p:cNvSpPr txBox="1"/>
            <p:nvPr/>
          </p:nvSpPr>
          <p:spPr>
            <a:xfrm>
              <a:off x="1706800" y="2120250"/>
              <a:ext cx="942600" cy="207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US" sz="800"/>
                <a:t>루프</a:t>
              </a:r>
              <a:endParaRPr sz="800"/>
            </a:p>
          </p:txBody>
        </p:sp>
      </p:grpSp>
      <p:grpSp>
        <p:nvGrpSpPr>
          <p:cNvPr id="549" name="Shape 549"/>
          <p:cNvGrpSpPr/>
          <p:nvPr/>
        </p:nvGrpSpPr>
        <p:grpSpPr>
          <a:xfrm>
            <a:off x="963100" y="3025425"/>
            <a:ext cx="2001485" cy="954000"/>
            <a:chOff x="1115500" y="3025425"/>
            <a:chExt cx="2001485" cy="954000"/>
          </a:xfrm>
        </p:grpSpPr>
        <p:sp>
          <p:nvSpPr>
            <p:cNvPr id="550" name="Shape 550"/>
            <p:cNvSpPr/>
            <p:nvPr/>
          </p:nvSpPr>
          <p:spPr>
            <a:xfrm>
              <a:off x="1115500" y="3025425"/>
              <a:ext cx="462000" cy="234000"/>
            </a:xfrm>
            <a:prstGeom prst="rect">
              <a:avLst/>
            </a:prstGeom>
            <a:solidFill>
              <a:schemeClr val="lt2"/>
            </a:solidFill>
            <a:ln cap="flat" cmpd="sng" w="9525">
              <a:solidFill>
                <a:schemeClr val="dk2"/>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51" name="Shape 551"/>
            <p:cNvSpPr/>
            <p:nvPr/>
          </p:nvSpPr>
          <p:spPr>
            <a:xfrm>
              <a:off x="1115500" y="3406425"/>
              <a:ext cx="462000" cy="234000"/>
            </a:xfrm>
            <a:prstGeom prst="rect">
              <a:avLst/>
            </a:prstGeom>
            <a:solidFill>
              <a:srgbClr val="B6D7A8"/>
            </a:solidFill>
            <a:ln cap="flat" cmpd="sng" w="9525">
              <a:solidFill>
                <a:schemeClr val="dk2"/>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52" name="Shape 552"/>
            <p:cNvSpPr txBox="1"/>
            <p:nvPr/>
          </p:nvSpPr>
          <p:spPr>
            <a:xfrm>
              <a:off x="1724500" y="3406425"/>
              <a:ext cx="1374000" cy="5730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US" sz="800"/>
                <a:t>모바일</a:t>
              </a:r>
              <a:endParaRPr sz="800"/>
            </a:p>
          </p:txBody>
        </p:sp>
        <p:sp>
          <p:nvSpPr>
            <p:cNvPr id="553" name="Shape 553"/>
            <p:cNvSpPr txBox="1"/>
            <p:nvPr/>
          </p:nvSpPr>
          <p:spPr>
            <a:xfrm>
              <a:off x="1742985" y="3025425"/>
              <a:ext cx="1374000" cy="5730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US" sz="800"/>
                <a:t>PC</a:t>
              </a:r>
              <a:endParaRPr sz="800"/>
            </a:p>
          </p:txBody>
        </p:sp>
      </p:gr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7" name="Shape 557"/>
        <p:cNvGrpSpPr/>
        <p:nvPr/>
      </p:nvGrpSpPr>
      <p:grpSpPr>
        <a:xfrm>
          <a:off x="0" y="0"/>
          <a:ext cx="0" cy="0"/>
          <a:chOff x="0" y="0"/>
          <a:chExt cx="0" cy="0"/>
        </a:xfrm>
      </p:grpSpPr>
      <p:sp>
        <p:nvSpPr>
          <p:cNvPr id="558" name="Shape 558"/>
          <p:cNvSpPr txBox="1"/>
          <p:nvPr/>
        </p:nvSpPr>
        <p:spPr>
          <a:xfrm>
            <a:off x="755576" y="404664"/>
            <a:ext cx="4104600" cy="5232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None/>
            </a:pPr>
            <a:r>
              <a:rPr lang="en-US" sz="2800">
                <a:solidFill>
                  <a:srgbClr val="595959"/>
                </a:solidFill>
              </a:rPr>
              <a:t>게임 소개</a:t>
            </a:r>
            <a:endParaRPr sz="2800">
              <a:solidFill>
                <a:srgbClr val="595959"/>
              </a:solidFill>
              <a:latin typeface="Arial"/>
              <a:ea typeface="Arial"/>
              <a:cs typeface="Arial"/>
              <a:sym typeface="Arial"/>
            </a:endParaRPr>
          </a:p>
        </p:txBody>
      </p:sp>
      <p:sp>
        <p:nvSpPr>
          <p:cNvPr id="559" name="Shape 559"/>
          <p:cNvSpPr txBox="1"/>
          <p:nvPr/>
        </p:nvSpPr>
        <p:spPr>
          <a:xfrm>
            <a:off x="827584" y="908720"/>
            <a:ext cx="4176600" cy="5283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61904"/>
              </a:lnSpc>
              <a:spcBef>
                <a:spcPts val="0"/>
              </a:spcBef>
              <a:spcAft>
                <a:spcPts val="0"/>
              </a:spcAft>
              <a:buNone/>
            </a:pPr>
            <a:r>
              <a:rPr lang="en-US" sz="1050">
                <a:solidFill>
                  <a:srgbClr val="595959"/>
                </a:solidFill>
              </a:rPr>
              <a:t>4) 게임 플레이 </a:t>
            </a:r>
            <a:endParaRPr/>
          </a:p>
        </p:txBody>
      </p:sp>
      <p:cxnSp>
        <p:nvCxnSpPr>
          <p:cNvPr id="560" name="Shape 560"/>
          <p:cNvCxnSpPr/>
          <p:nvPr/>
        </p:nvCxnSpPr>
        <p:spPr>
          <a:xfrm>
            <a:off x="179512" y="236354"/>
            <a:ext cx="4464000" cy="0"/>
          </a:xfrm>
          <a:prstGeom prst="straightConnector1">
            <a:avLst/>
          </a:prstGeom>
          <a:noFill/>
          <a:ln cap="flat" cmpd="sng" w="9525">
            <a:solidFill>
              <a:srgbClr val="7F7F7F"/>
            </a:solidFill>
            <a:prstDash val="solid"/>
            <a:round/>
            <a:headEnd len="med" w="med" type="none"/>
            <a:tailEnd len="med" w="med" type="none"/>
          </a:ln>
        </p:spPr>
      </p:cxnSp>
      <p:sp>
        <p:nvSpPr>
          <p:cNvPr id="561" name="Shape 561"/>
          <p:cNvSpPr txBox="1"/>
          <p:nvPr/>
        </p:nvSpPr>
        <p:spPr>
          <a:xfrm>
            <a:off x="35496" y="182250"/>
            <a:ext cx="1080000" cy="14466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None/>
            </a:pPr>
            <a:r>
              <a:rPr lang="en-US" sz="8800">
                <a:solidFill>
                  <a:srgbClr val="595959"/>
                </a:solidFill>
                <a:latin typeface="Arial"/>
                <a:ea typeface="Arial"/>
                <a:cs typeface="Arial"/>
                <a:sym typeface="Arial"/>
              </a:rPr>
              <a:t>3</a:t>
            </a:r>
            <a:endParaRPr/>
          </a:p>
        </p:txBody>
      </p:sp>
      <p:cxnSp>
        <p:nvCxnSpPr>
          <p:cNvPr id="562" name="Shape 562"/>
          <p:cNvCxnSpPr/>
          <p:nvPr/>
        </p:nvCxnSpPr>
        <p:spPr>
          <a:xfrm>
            <a:off x="179512" y="1556792"/>
            <a:ext cx="4464000" cy="0"/>
          </a:xfrm>
          <a:prstGeom prst="straightConnector1">
            <a:avLst/>
          </a:prstGeom>
          <a:noFill/>
          <a:ln cap="flat" cmpd="sng" w="9525">
            <a:solidFill>
              <a:srgbClr val="7F7F7F"/>
            </a:solidFill>
            <a:prstDash val="solid"/>
            <a:round/>
            <a:headEnd len="med" w="med" type="none"/>
            <a:tailEnd len="med" w="med" type="none"/>
          </a:ln>
        </p:spPr>
      </p:cxnSp>
      <p:sp>
        <p:nvSpPr>
          <p:cNvPr id="563" name="Shape 563"/>
          <p:cNvSpPr txBox="1"/>
          <p:nvPr/>
        </p:nvSpPr>
        <p:spPr>
          <a:xfrm>
            <a:off x="1772816" y="1133545"/>
            <a:ext cx="3456300" cy="461700"/>
          </a:xfrm>
          <a:prstGeom prst="rect">
            <a:avLst/>
          </a:prstGeom>
          <a:noFill/>
          <a:ln>
            <a:noFill/>
          </a:ln>
        </p:spPr>
        <p:txBody>
          <a:bodyPr anchorCtr="0" anchor="t" bIns="45700" lIns="91425" spcFirstLastPara="1" rIns="91425" wrap="square" tIns="45700">
            <a:noAutofit/>
          </a:bodyPr>
          <a:lstStyle/>
          <a:p>
            <a:pPr indent="-342900" lvl="0" marL="342900" marR="0" rtl="0" algn="ctr">
              <a:spcBef>
                <a:spcPts val="0"/>
              </a:spcBef>
              <a:spcAft>
                <a:spcPts val="0"/>
              </a:spcAft>
              <a:buNone/>
            </a:pPr>
            <a:r>
              <a:rPr b="1" lang="en-US" sz="1600">
                <a:solidFill>
                  <a:srgbClr val="3F3F3F"/>
                </a:solidFill>
              </a:rPr>
              <a:t>캐릭터 설정</a:t>
            </a:r>
            <a:endParaRPr b="1">
              <a:solidFill>
                <a:srgbClr val="3F3F3F"/>
              </a:solidFill>
            </a:endParaRPr>
          </a:p>
        </p:txBody>
      </p:sp>
      <p:sp>
        <p:nvSpPr>
          <p:cNvPr id="564" name="Shape 564"/>
          <p:cNvSpPr txBox="1"/>
          <p:nvPr/>
        </p:nvSpPr>
        <p:spPr>
          <a:xfrm>
            <a:off x="4763025" y="1748600"/>
            <a:ext cx="3980400" cy="3555300"/>
          </a:xfrm>
          <a:prstGeom prst="rect">
            <a:avLst/>
          </a:prstGeom>
          <a:noFill/>
          <a:ln>
            <a:noFill/>
          </a:ln>
        </p:spPr>
        <p:txBody>
          <a:bodyPr anchorCtr="0" anchor="t" bIns="91425" lIns="91425" spcFirstLastPara="1" rIns="91425" wrap="square" tIns="91425">
            <a:noAutofit/>
          </a:bodyPr>
          <a:lstStyle/>
          <a:p>
            <a:pPr indent="-292100" lvl="0" marL="457200" rtl="0">
              <a:spcBef>
                <a:spcPts val="0"/>
              </a:spcBef>
              <a:spcAft>
                <a:spcPts val="0"/>
              </a:spcAft>
              <a:buSzPts val="1000"/>
              <a:buAutoNum type="arabicPeriod"/>
            </a:pPr>
            <a:r>
              <a:rPr lang="en-US" sz="1000"/>
              <a:t>대기실에 입장하면 각 플레이어들은 모바일을 통해</a:t>
            </a:r>
            <a:br>
              <a:rPr lang="en-US" sz="1000"/>
            </a:br>
            <a:r>
              <a:rPr lang="en-US" sz="1000"/>
              <a:t>자신의 캐릭터의 특성과 수정을 설정합니다.</a:t>
            </a:r>
            <a:br>
              <a:rPr lang="en-US" sz="1000"/>
            </a:br>
            <a:endParaRPr sz="1000"/>
          </a:p>
          <a:p>
            <a:pPr indent="-292100" lvl="0" marL="457200" rtl="0">
              <a:spcBef>
                <a:spcPts val="0"/>
              </a:spcBef>
              <a:spcAft>
                <a:spcPts val="0"/>
              </a:spcAft>
              <a:buSzPts val="1000"/>
              <a:buAutoNum type="arabicPeriod"/>
            </a:pPr>
            <a:r>
              <a:rPr lang="en-US" sz="1000"/>
              <a:t>캐릭터와 특성을 선택하고, 자신의 경험치를 이용하여</a:t>
            </a:r>
            <a:br>
              <a:rPr lang="en-US" sz="1000"/>
            </a:br>
            <a:r>
              <a:rPr lang="en-US" sz="1000"/>
              <a:t>마나 수정을 추가 할 수 있습니다. </a:t>
            </a:r>
            <a:br>
              <a:rPr lang="en-US" sz="1000"/>
            </a:br>
            <a:endParaRPr sz="1000"/>
          </a:p>
          <a:p>
            <a:pPr indent="-292100" lvl="0" marL="457200" rtl="0">
              <a:spcBef>
                <a:spcPts val="0"/>
              </a:spcBef>
              <a:spcAft>
                <a:spcPts val="0"/>
              </a:spcAft>
              <a:buSzPts val="1000"/>
              <a:buAutoNum type="arabicPeriod"/>
            </a:pPr>
            <a:r>
              <a:rPr lang="en-US" sz="1000"/>
              <a:t>캐릭터의 특성은 기본으로 사서와 빨간 망토있고, 이외의</a:t>
            </a:r>
            <a:br>
              <a:rPr lang="en-US" sz="1000"/>
            </a:br>
            <a:r>
              <a:rPr lang="en-US" sz="1000"/>
              <a:t>특성들은 잠겨있다가 새로운 스테이지를 클리어 할 때마다</a:t>
            </a:r>
            <a:br>
              <a:rPr lang="en-US" sz="1000"/>
            </a:br>
            <a:r>
              <a:rPr lang="en-US" sz="1000"/>
              <a:t>해제됩니다.</a:t>
            </a:r>
            <a:br>
              <a:rPr lang="en-US" sz="1000"/>
            </a:br>
            <a:endParaRPr sz="1000"/>
          </a:p>
          <a:p>
            <a:pPr indent="-292100" lvl="0" marL="457200" rtl="0">
              <a:spcBef>
                <a:spcPts val="0"/>
              </a:spcBef>
              <a:spcAft>
                <a:spcPts val="0"/>
              </a:spcAft>
              <a:buSzPts val="1000"/>
              <a:buAutoNum type="arabicPeriod"/>
            </a:pPr>
            <a:r>
              <a:rPr lang="en-US" sz="1000"/>
              <a:t>추가한 마나 수정은 다음에 시작할 스테이지부터 자동으로</a:t>
            </a:r>
            <a:br>
              <a:rPr lang="en-US" sz="1000"/>
            </a:br>
            <a:r>
              <a:rPr lang="en-US" sz="1000"/>
              <a:t>적용됩니다.</a:t>
            </a:r>
            <a:br>
              <a:rPr lang="en-US" sz="1000"/>
            </a:br>
            <a:endParaRPr sz="1000"/>
          </a:p>
          <a:p>
            <a:pPr indent="-292100" lvl="0" marL="457200" rtl="0">
              <a:spcBef>
                <a:spcPts val="0"/>
              </a:spcBef>
              <a:spcAft>
                <a:spcPts val="0"/>
              </a:spcAft>
              <a:buSzPts val="1000"/>
              <a:buAutoNum type="arabicPeriod"/>
            </a:pPr>
            <a:r>
              <a:rPr lang="en-US" sz="1000"/>
              <a:t>캐릭터 설정이 끝난 플레이어는 대기 완료 상태가 됩니다.</a:t>
            </a:r>
            <a:br>
              <a:rPr lang="en-US" sz="1000"/>
            </a:br>
            <a:endParaRPr sz="1000"/>
          </a:p>
          <a:p>
            <a:pPr indent="-292100" lvl="0" marL="457200" rtl="0">
              <a:spcBef>
                <a:spcPts val="0"/>
              </a:spcBef>
              <a:spcAft>
                <a:spcPts val="0"/>
              </a:spcAft>
              <a:buSzPts val="1000"/>
              <a:buAutoNum type="arabicPeriod"/>
            </a:pPr>
            <a:r>
              <a:rPr lang="en-US" sz="1000"/>
              <a:t>모든 플레이어가 대기 완료가 되면 스테이지가 시작됩니다.</a:t>
            </a:r>
            <a:endParaRPr sz="1000"/>
          </a:p>
        </p:txBody>
      </p:sp>
      <p:grpSp>
        <p:nvGrpSpPr>
          <p:cNvPr id="565" name="Shape 565"/>
          <p:cNvGrpSpPr/>
          <p:nvPr/>
        </p:nvGrpSpPr>
        <p:grpSpPr>
          <a:xfrm>
            <a:off x="182388" y="1800925"/>
            <a:ext cx="4458226" cy="2495375"/>
            <a:chOff x="182388" y="1800925"/>
            <a:chExt cx="4458226" cy="2495375"/>
          </a:xfrm>
        </p:grpSpPr>
        <p:pic>
          <p:nvPicPr>
            <p:cNvPr id="566" name="Shape 566"/>
            <p:cNvPicPr preferRelativeResize="0"/>
            <p:nvPr/>
          </p:nvPicPr>
          <p:blipFill>
            <a:blip r:embed="rId3">
              <a:alphaModFix/>
            </a:blip>
            <a:stretch>
              <a:fillRect/>
            </a:stretch>
          </p:blipFill>
          <p:spPr>
            <a:xfrm>
              <a:off x="182388" y="1800925"/>
              <a:ext cx="4458226" cy="2495368"/>
            </a:xfrm>
            <a:prstGeom prst="rect">
              <a:avLst/>
            </a:prstGeom>
            <a:noFill/>
            <a:ln>
              <a:noFill/>
            </a:ln>
          </p:spPr>
        </p:pic>
        <p:pic>
          <p:nvPicPr>
            <p:cNvPr id="567" name="Shape 567"/>
            <p:cNvPicPr preferRelativeResize="0"/>
            <p:nvPr/>
          </p:nvPicPr>
          <p:blipFill rotWithShape="1">
            <a:blip r:embed="rId4">
              <a:alphaModFix/>
            </a:blip>
            <a:srcRect b="3626" l="16828" r="28392" t="13378"/>
            <a:stretch/>
          </p:blipFill>
          <p:spPr>
            <a:xfrm>
              <a:off x="2109225" y="2242875"/>
              <a:ext cx="2401150" cy="2053425"/>
            </a:xfrm>
            <a:prstGeom prst="rect">
              <a:avLst/>
            </a:prstGeom>
            <a:noFill/>
            <a:ln>
              <a:noFill/>
            </a:ln>
          </p:spPr>
        </p:pic>
        <p:sp>
          <p:nvSpPr>
            <p:cNvPr id="568" name="Shape 568"/>
            <p:cNvSpPr/>
            <p:nvPr/>
          </p:nvSpPr>
          <p:spPr>
            <a:xfrm>
              <a:off x="2109225" y="2033375"/>
              <a:ext cx="764700" cy="209400"/>
            </a:xfrm>
            <a:prstGeom prst="rect">
              <a:avLst/>
            </a:prstGeom>
            <a:solidFill>
              <a:srgbClr val="0C343D"/>
            </a:solidFill>
            <a:ln cap="flat" cmpd="sng" w="19050">
              <a:solidFill>
                <a:srgbClr val="00FF00"/>
              </a:solidFill>
              <a:prstDash val="solid"/>
              <a:round/>
              <a:headEnd len="med" w="med" type="none"/>
              <a:tailEnd len="med" w="med" type="none"/>
            </a:ln>
          </p:spPr>
          <p:txBody>
            <a:bodyPr anchorCtr="0" anchor="ctr" bIns="91425" lIns="91425" spcFirstLastPara="1" rIns="91425" wrap="square" tIns="91425">
              <a:noAutofit/>
            </a:bodyPr>
            <a:lstStyle/>
            <a:p>
              <a:pPr indent="0" lvl="0" marL="0" algn="ctr">
                <a:spcBef>
                  <a:spcPts val="0"/>
                </a:spcBef>
                <a:spcAft>
                  <a:spcPts val="0"/>
                </a:spcAft>
                <a:buNone/>
              </a:pPr>
              <a:r>
                <a:rPr lang="en-US" sz="800">
                  <a:solidFill>
                    <a:srgbClr val="FFFFFF"/>
                  </a:solidFill>
                  <a:latin typeface="Impact"/>
                  <a:ea typeface="Impact"/>
                  <a:cs typeface="Impact"/>
                  <a:sym typeface="Impact"/>
                </a:rPr>
                <a:t>사서</a:t>
              </a:r>
              <a:endParaRPr sz="800">
                <a:solidFill>
                  <a:srgbClr val="FFFFFF"/>
                </a:solidFill>
                <a:latin typeface="Impact"/>
                <a:ea typeface="Impact"/>
                <a:cs typeface="Impact"/>
                <a:sym typeface="Impact"/>
              </a:endParaRPr>
            </a:p>
          </p:txBody>
        </p:sp>
        <p:sp>
          <p:nvSpPr>
            <p:cNvPr id="569" name="Shape 569"/>
            <p:cNvSpPr/>
            <p:nvPr/>
          </p:nvSpPr>
          <p:spPr>
            <a:xfrm>
              <a:off x="2914310" y="2033375"/>
              <a:ext cx="764700" cy="209400"/>
            </a:xfrm>
            <a:prstGeom prst="rect">
              <a:avLst/>
            </a:prstGeom>
            <a:solidFill>
              <a:srgbClr val="0C343D"/>
            </a:solidFill>
            <a:ln cap="flat" cmpd="sng" w="9525">
              <a:solidFill>
                <a:srgbClr val="0C343D"/>
              </a:solidFill>
              <a:prstDash val="solid"/>
              <a:round/>
              <a:headEnd len="med" w="med" type="none"/>
              <a:tailEnd len="med" w="med" type="none"/>
            </a:ln>
          </p:spPr>
          <p:txBody>
            <a:bodyPr anchorCtr="0" anchor="ctr" bIns="91425" lIns="91425" spcFirstLastPara="1" rIns="91425" wrap="square" tIns="91425">
              <a:noAutofit/>
            </a:bodyPr>
            <a:lstStyle/>
            <a:p>
              <a:pPr indent="0" lvl="0" marL="0" algn="ctr">
                <a:spcBef>
                  <a:spcPts val="0"/>
                </a:spcBef>
                <a:spcAft>
                  <a:spcPts val="0"/>
                </a:spcAft>
                <a:buNone/>
              </a:pPr>
              <a:r>
                <a:rPr lang="en-US" sz="800">
                  <a:solidFill>
                    <a:srgbClr val="FFFFFF"/>
                  </a:solidFill>
                </a:rPr>
                <a:t>빨간 망토</a:t>
              </a:r>
              <a:endParaRPr sz="800">
                <a:solidFill>
                  <a:srgbClr val="FFFFFF"/>
                </a:solidFill>
              </a:endParaRPr>
            </a:p>
          </p:txBody>
        </p:sp>
        <p:sp>
          <p:nvSpPr>
            <p:cNvPr id="570" name="Shape 570"/>
            <p:cNvSpPr/>
            <p:nvPr/>
          </p:nvSpPr>
          <p:spPr>
            <a:xfrm>
              <a:off x="3715525" y="2033375"/>
              <a:ext cx="789300" cy="209400"/>
            </a:xfrm>
            <a:prstGeom prst="rect">
              <a:avLst/>
            </a:prstGeom>
            <a:solidFill>
              <a:srgbClr val="0C343D"/>
            </a:solidFill>
            <a:ln cap="flat" cmpd="sng" w="9525">
              <a:solidFill>
                <a:srgbClr val="0C343D"/>
              </a:solidFill>
              <a:prstDash val="solid"/>
              <a:round/>
              <a:headEnd len="med" w="med" type="none"/>
              <a:tailEnd len="med" w="med" type="none"/>
            </a:ln>
          </p:spPr>
          <p:txBody>
            <a:bodyPr anchorCtr="0" anchor="ctr" bIns="91425" lIns="91425" spcFirstLastPara="1" rIns="91425" wrap="square" tIns="91425">
              <a:noAutofit/>
            </a:bodyPr>
            <a:lstStyle/>
            <a:p>
              <a:pPr indent="0" lvl="0" marL="0" algn="ctr">
                <a:spcBef>
                  <a:spcPts val="0"/>
                </a:spcBef>
                <a:spcAft>
                  <a:spcPts val="0"/>
                </a:spcAft>
                <a:buNone/>
              </a:pPr>
              <a:r>
                <a:rPr lang="en-US" sz="800">
                  <a:solidFill>
                    <a:srgbClr val="FFFFFF"/>
                  </a:solidFill>
                </a:rPr>
                <a:t>앨리스</a:t>
              </a:r>
              <a:endParaRPr sz="800">
                <a:solidFill>
                  <a:srgbClr val="FFFFFF"/>
                </a:solidFill>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4" name="Shape 574"/>
        <p:cNvGrpSpPr/>
        <p:nvPr/>
      </p:nvGrpSpPr>
      <p:grpSpPr>
        <a:xfrm>
          <a:off x="0" y="0"/>
          <a:ext cx="0" cy="0"/>
          <a:chOff x="0" y="0"/>
          <a:chExt cx="0" cy="0"/>
        </a:xfrm>
      </p:grpSpPr>
      <p:sp>
        <p:nvSpPr>
          <p:cNvPr id="575" name="Shape 575"/>
          <p:cNvSpPr txBox="1"/>
          <p:nvPr/>
        </p:nvSpPr>
        <p:spPr>
          <a:xfrm>
            <a:off x="755576" y="404664"/>
            <a:ext cx="4104600" cy="5232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None/>
            </a:pPr>
            <a:r>
              <a:rPr lang="en-US" sz="2800">
                <a:solidFill>
                  <a:srgbClr val="595959"/>
                </a:solidFill>
              </a:rPr>
              <a:t>게임 소개</a:t>
            </a:r>
            <a:endParaRPr sz="2800">
              <a:solidFill>
                <a:srgbClr val="595959"/>
              </a:solidFill>
              <a:latin typeface="Arial"/>
              <a:ea typeface="Arial"/>
              <a:cs typeface="Arial"/>
              <a:sym typeface="Arial"/>
            </a:endParaRPr>
          </a:p>
        </p:txBody>
      </p:sp>
      <p:sp>
        <p:nvSpPr>
          <p:cNvPr id="576" name="Shape 576"/>
          <p:cNvSpPr txBox="1"/>
          <p:nvPr/>
        </p:nvSpPr>
        <p:spPr>
          <a:xfrm>
            <a:off x="827584" y="908720"/>
            <a:ext cx="4176600" cy="5283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61904"/>
              </a:lnSpc>
              <a:spcBef>
                <a:spcPts val="0"/>
              </a:spcBef>
              <a:spcAft>
                <a:spcPts val="0"/>
              </a:spcAft>
              <a:buNone/>
            </a:pPr>
            <a:r>
              <a:rPr lang="en-US" sz="1050">
                <a:solidFill>
                  <a:srgbClr val="595959"/>
                </a:solidFill>
              </a:rPr>
              <a:t>4) 게임 플레이 </a:t>
            </a:r>
            <a:endParaRPr/>
          </a:p>
        </p:txBody>
      </p:sp>
      <p:cxnSp>
        <p:nvCxnSpPr>
          <p:cNvPr id="577" name="Shape 577"/>
          <p:cNvCxnSpPr/>
          <p:nvPr/>
        </p:nvCxnSpPr>
        <p:spPr>
          <a:xfrm>
            <a:off x="179512" y="236354"/>
            <a:ext cx="4464000" cy="0"/>
          </a:xfrm>
          <a:prstGeom prst="straightConnector1">
            <a:avLst/>
          </a:prstGeom>
          <a:noFill/>
          <a:ln cap="flat" cmpd="sng" w="9525">
            <a:solidFill>
              <a:srgbClr val="7F7F7F"/>
            </a:solidFill>
            <a:prstDash val="solid"/>
            <a:round/>
            <a:headEnd len="med" w="med" type="none"/>
            <a:tailEnd len="med" w="med" type="none"/>
          </a:ln>
        </p:spPr>
      </p:cxnSp>
      <p:sp>
        <p:nvSpPr>
          <p:cNvPr id="578" name="Shape 578"/>
          <p:cNvSpPr txBox="1"/>
          <p:nvPr/>
        </p:nvSpPr>
        <p:spPr>
          <a:xfrm>
            <a:off x="35496" y="182250"/>
            <a:ext cx="1080000" cy="14466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None/>
            </a:pPr>
            <a:r>
              <a:rPr lang="en-US" sz="8800">
                <a:solidFill>
                  <a:srgbClr val="595959"/>
                </a:solidFill>
                <a:latin typeface="Arial"/>
                <a:ea typeface="Arial"/>
                <a:cs typeface="Arial"/>
                <a:sym typeface="Arial"/>
              </a:rPr>
              <a:t>3</a:t>
            </a:r>
            <a:endParaRPr/>
          </a:p>
        </p:txBody>
      </p:sp>
      <p:cxnSp>
        <p:nvCxnSpPr>
          <p:cNvPr id="579" name="Shape 579"/>
          <p:cNvCxnSpPr/>
          <p:nvPr/>
        </p:nvCxnSpPr>
        <p:spPr>
          <a:xfrm>
            <a:off x="179512" y="1556792"/>
            <a:ext cx="4464000" cy="0"/>
          </a:xfrm>
          <a:prstGeom prst="straightConnector1">
            <a:avLst/>
          </a:prstGeom>
          <a:noFill/>
          <a:ln cap="flat" cmpd="sng" w="9525">
            <a:solidFill>
              <a:srgbClr val="7F7F7F"/>
            </a:solidFill>
            <a:prstDash val="solid"/>
            <a:round/>
            <a:headEnd len="med" w="med" type="none"/>
            <a:tailEnd len="med" w="med" type="none"/>
          </a:ln>
        </p:spPr>
      </p:cxnSp>
      <p:sp>
        <p:nvSpPr>
          <p:cNvPr id="580" name="Shape 580"/>
          <p:cNvSpPr txBox="1"/>
          <p:nvPr/>
        </p:nvSpPr>
        <p:spPr>
          <a:xfrm>
            <a:off x="1772816" y="1133545"/>
            <a:ext cx="3456300" cy="461700"/>
          </a:xfrm>
          <a:prstGeom prst="rect">
            <a:avLst/>
          </a:prstGeom>
          <a:noFill/>
          <a:ln>
            <a:noFill/>
          </a:ln>
        </p:spPr>
        <p:txBody>
          <a:bodyPr anchorCtr="0" anchor="t" bIns="45700" lIns="91425" spcFirstLastPara="1" rIns="91425" wrap="square" tIns="45700">
            <a:noAutofit/>
          </a:bodyPr>
          <a:lstStyle/>
          <a:p>
            <a:pPr indent="-342900" lvl="0" marL="342900" marR="0" rtl="0" algn="ctr">
              <a:spcBef>
                <a:spcPts val="0"/>
              </a:spcBef>
              <a:spcAft>
                <a:spcPts val="0"/>
              </a:spcAft>
              <a:buNone/>
            </a:pPr>
            <a:r>
              <a:rPr b="1" lang="en-US" sz="1600">
                <a:solidFill>
                  <a:srgbClr val="3F3F3F"/>
                </a:solidFill>
              </a:rPr>
              <a:t>캐릭터 특성</a:t>
            </a:r>
            <a:endParaRPr b="1" sz="1600">
              <a:solidFill>
                <a:srgbClr val="3F3F3F"/>
              </a:solidFill>
            </a:endParaRPr>
          </a:p>
          <a:p>
            <a:pPr indent="-342900" lvl="0" marL="342900" marR="0" rtl="0" algn="l">
              <a:spcBef>
                <a:spcPts val="0"/>
              </a:spcBef>
              <a:spcAft>
                <a:spcPts val="0"/>
              </a:spcAft>
              <a:buNone/>
            </a:pPr>
            <a:r>
              <a:t/>
            </a:r>
            <a:endParaRPr b="1">
              <a:solidFill>
                <a:srgbClr val="3F3F3F"/>
              </a:solidFill>
            </a:endParaRPr>
          </a:p>
        </p:txBody>
      </p:sp>
      <p:sp>
        <p:nvSpPr>
          <p:cNvPr id="581" name="Shape 581"/>
          <p:cNvSpPr txBox="1"/>
          <p:nvPr/>
        </p:nvSpPr>
        <p:spPr>
          <a:xfrm>
            <a:off x="4763025" y="1729175"/>
            <a:ext cx="3980400" cy="3555300"/>
          </a:xfrm>
          <a:prstGeom prst="rect">
            <a:avLst/>
          </a:prstGeom>
          <a:noFill/>
          <a:ln>
            <a:noFill/>
          </a:ln>
        </p:spPr>
        <p:txBody>
          <a:bodyPr anchorCtr="0" anchor="t" bIns="91425" lIns="91425" spcFirstLastPara="1" rIns="91425" wrap="square" tIns="91425">
            <a:noAutofit/>
          </a:bodyPr>
          <a:lstStyle/>
          <a:p>
            <a:pPr indent="-292100" lvl="0" marL="457200" rtl="0">
              <a:spcBef>
                <a:spcPts val="0"/>
              </a:spcBef>
              <a:spcAft>
                <a:spcPts val="0"/>
              </a:spcAft>
              <a:buSzPts val="1000"/>
              <a:buChar char="●"/>
            </a:pPr>
            <a:r>
              <a:rPr lang="en-US" sz="1000"/>
              <a:t>스테이지를 진행 함에 따라 캐릭터의 특성을 얻을 수 있습니다.</a:t>
            </a:r>
            <a:br>
              <a:rPr lang="en-US" sz="1000"/>
            </a:br>
            <a:endParaRPr sz="1000"/>
          </a:p>
          <a:p>
            <a:pPr indent="-292100" lvl="0" marL="457200" rtl="0">
              <a:spcBef>
                <a:spcPts val="0"/>
              </a:spcBef>
              <a:spcAft>
                <a:spcPts val="0"/>
              </a:spcAft>
              <a:buSzPts val="1000"/>
              <a:buChar char="●"/>
            </a:pPr>
            <a:r>
              <a:rPr lang="en-US" sz="1000"/>
              <a:t>캐릭터의 특성마다 사용할 수 있는 기술이 달라집니다.</a:t>
            </a:r>
            <a:br>
              <a:rPr lang="en-US" sz="1000"/>
            </a:br>
            <a:endParaRPr sz="1000"/>
          </a:p>
          <a:p>
            <a:pPr indent="-292100" lvl="0" marL="457200" rtl="0">
              <a:spcBef>
                <a:spcPts val="0"/>
              </a:spcBef>
              <a:spcAft>
                <a:spcPts val="0"/>
              </a:spcAft>
              <a:buSzPts val="1000"/>
              <a:buChar char="●"/>
            </a:pPr>
            <a:r>
              <a:rPr lang="en-US" sz="1000"/>
              <a:t>캐릭터의 특성은 한 스테이지 동안 유지되며, 다음 스테이지로 넘어 갈 때 바꿀 수 있습니다.</a:t>
            </a:r>
            <a:br>
              <a:rPr lang="en-US" sz="1000"/>
            </a:br>
            <a:endParaRPr sz="1000"/>
          </a:p>
          <a:p>
            <a:pPr indent="-292100" lvl="0" marL="457200" rtl="0">
              <a:spcBef>
                <a:spcPts val="0"/>
              </a:spcBef>
              <a:spcAft>
                <a:spcPts val="0"/>
              </a:spcAft>
              <a:buSzPts val="1000"/>
              <a:buChar char="●"/>
            </a:pPr>
            <a:r>
              <a:rPr lang="en-US" sz="1000"/>
              <a:t>특성을 선택하면 해당 특성의 설명을 간단하게 왼쪽에</a:t>
            </a:r>
            <a:br>
              <a:rPr lang="en-US" sz="1000"/>
            </a:br>
            <a:r>
              <a:rPr lang="en-US" sz="1000"/>
              <a:t>팝업창으로 띄워줍니다.</a:t>
            </a:r>
            <a:endParaRPr sz="1000"/>
          </a:p>
        </p:txBody>
      </p:sp>
      <p:grpSp>
        <p:nvGrpSpPr>
          <p:cNvPr id="582" name="Shape 582"/>
          <p:cNvGrpSpPr/>
          <p:nvPr/>
        </p:nvGrpSpPr>
        <p:grpSpPr>
          <a:xfrm>
            <a:off x="182388" y="1800925"/>
            <a:ext cx="4458226" cy="2495375"/>
            <a:chOff x="182388" y="1800925"/>
            <a:chExt cx="4458226" cy="2495375"/>
          </a:xfrm>
        </p:grpSpPr>
        <p:pic>
          <p:nvPicPr>
            <p:cNvPr id="583" name="Shape 583"/>
            <p:cNvPicPr preferRelativeResize="0"/>
            <p:nvPr/>
          </p:nvPicPr>
          <p:blipFill>
            <a:blip r:embed="rId3">
              <a:alphaModFix/>
            </a:blip>
            <a:stretch>
              <a:fillRect/>
            </a:stretch>
          </p:blipFill>
          <p:spPr>
            <a:xfrm>
              <a:off x="182388" y="1800925"/>
              <a:ext cx="4458226" cy="2495368"/>
            </a:xfrm>
            <a:prstGeom prst="rect">
              <a:avLst/>
            </a:prstGeom>
            <a:noFill/>
            <a:ln>
              <a:noFill/>
            </a:ln>
          </p:spPr>
        </p:pic>
        <p:pic>
          <p:nvPicPr>
            <p:cNvPr id="584" name="Shape 584"/>
            <p:cNvPicPr preferRelativeResize="0"/>
            <p:nvPr/>
          </p:nvPicPr>
          <p:blipFill rotWithShape="1">
            <a:blip r:embed="rId4">
              <a:alphaModFix/>
            </a:blip>
            <a:srcRect b="3626" l="16828" r="28392" t="13378"/>
            <a:stretch/>
          </p:blipFill>
          <p:spPr>
            <a:xfrm>
              <a:off x="2109225" y="2242875"/>
              <a:ext cx="2401150" cy="2053425"/>
            </a:xfrm>
            <a:prstGeom prst="rect">
              <a:avLst/>
            </a:prstGeom>
            <a:noFill/>
            <a:ln>
              <a:noFill/>
            </a:ln>
          </p:spPr>
        </p:pic>
        <p:sp>
          <p:nvSpPr>
            <p:cNvPr id="585" name="Shape 585"/>
            <p:cNvSpPr/>
            <p:nvPr/>
          </p:nvSpPr>
          <p:spPr>
            <a:xfrm>
              <a:off x="2109225" y="2033375"/>
              <a:ext cx="764700" cy="209400"/>
            </a:xfrm>
            <a:prstGeom prst="rect">
              <a:avLst/>
            </a:prstGeom>
            <a:solidFill>
              <a:srgbClr val="0C343D"/>
            </a:solidFill>
            <a:ln cap="flat" cmpd="sng" w="19050">
              <a:solidFill>
                <a:srgbClr val="00FF00"/>
              </a:solidFill>
              <a:prstDash val="solid"/>
              <a:round/>
              <a:headEnd len="med" w="med" type="none"/>
              <a:tailEnd len="med" w="med"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800">
                  <a:solidFill>
                    <a:srgbClr val="FFFFFF"/>
                  </a:solidFill>
                  <a:latin typeface="Impact"/>
                  <a:ea typeface="Impact"/>
                  <a:cs typeface="Impact"/>
                  <a:sym typeface="Impact"/>
                </a:rPr>
                <a:t>사서</a:t>
              </a:r>
              <a:endParaRPr sz="800">
                <a:solidFill>
                  <a:srgbClr val="FFFFFF"/>
                </a:solidFill>
                <a:latin typeface="Impact"/>
                <a:ea typeface="Impact"/>
                <a:cs typeface="Impact"/>
                <a:sym typeface="Impact"/>
              </a:endParaRPr>
            </a:p>
          </p:txBody>
        </p:sp>
        <p:sp>
          <p:nvSpPr>
            <p:cNvPr id="586" name="Shape 586"/>
            <p:cNvSpPr/>
            <p:nvPr/>
          </p:nvSpPr>
          <p:spPr>
            <a:xfrm>
              <a:off x="2914310" y="2033375"/>
              <a:ext cx="764700" cy="209400"/>
            </a:xfrm>
            <a:prstGeom prst="rect">
              <a:avLst/>
            </a:prstGeom>
            <a:solidFill>
              <a:srgbClr val="0C343D"/>
            </a:solidFill>
            <a:ln cap="flat" cmpd="sng" w="9525">
              <a:solidFill>
                <a:srgbClr val="0C343D"/>
              </a:solidFill>
              <a:prstDash val="solid"/>
              <a:round/>
              <a:headEnd len="med" w="med" type="none"/>
              <a:tailEnd len="med" w="med"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800">
                  <a:solidFill>
                    <a:srgbClr val="FFFFFF"/>
                  </a:solidFill>
                </a:rPr>
                <a:t>빨간 망토</a:t>
              </a:r>
              <a:endParaRPr sz="800">
                <a:solidFill>
                  <a:srgbClr val="FFFFFF"/>
                </a:solidFill>
              </a:endParaRPr>
            </a:p>
          </p:txBody>
        </p:sp>
        <p:sp>
          <p:nvSpPr>
            <p:cNvPr id="587" name="Shape 587"/>
            <p:cNvSpPr/>
            <p:nvPr/>
          </p:nvSpPr>
          <p:spPr>
            <a:xfrm>
              <a:off x="3715525" y="2033375"/>
              <a:ext cx="789300" cy="209400"/>
            </a:xfrm>
            <a:prstGeom prst="rect">
              <a:avLst/>
            </a:prstGeom>
            <a:solidFill>
              <a:srgbClr val="0C343D"/>
            </a:solidFill>
            <a:ln cap="flat" cmpd="sng" w="9525">
              <a:solidFill>
                <a:srgbClr val="0C343D"/>
              </a:solidFill>
              <a:prstDash val="solid"/>
              <a:round/>
              <a:headEnd len="med" w="med" type="none"/>
              <a:tailEnd len="med" w="med"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800">
                  <a:solidFill>
                    <a:srgbClr val="FFFFFF"/>
                  </a:solidFill>
                </a:rPr>
                <a:t>앨리스</a:t>
              </a:r>
              <a:endParaRPr sz="800">
                <a:solidFill>
                  <a:srgbClr val="FFFFFF"/>
                </a:solidFill>
              </a:endParaRPr>
            </a:p>
          </p:txBody>
        </p:sp>
      </p:grpSp>
      <p:pic>
        <p:nvPicPr>
          <p:cNvPr id="588" name="Shape 588"/>
          <p:cNvPicPr preferRelativeResize="0"/>
          <p:nvPr/>
        </p:nvPicPr>
        <p:blipFill>
          <a:blip r:embed="rId5">
            <a:alphaModFix/>
          </a:blip>
          <a:stretch>
            <a:fillRect/>
          </a:stretch>
        </p:blipFill>
        <p:spPr>
          <a:xfrm>
            <a:off x="2107475" y="2264475"/>
            <a:ext cx="2421400" cy="2031825"/>
          </a:xfrm>
          <a:prstGeom prst="rect">
            <a:avLst/>
          </a:prstGeom>
          <a:noFill/>
          <a:ln>
            <a:noFill/>
          </a:ln>
        </p:spPr>
      </p:pic>
      <p:pic>
        <p:nvPicPr>
          <p:cNvPr id="589" name="Shape 589"/>
          <p:cNvPicPr preferRelativeResize="0"/>
          <p:nvPr/>
        </p:nvPicPr>
        <p:blipFill>
          <a:blip r:embed="rId6">
            <a:alphaModFix/>
          </a:blip>
          <a:stretch>
            <a:fillRect/>
          </a:stretch>
        </p:blipFill>
        <p:spPr>
          <a:xfrm>
            <a:off x="-356516" y="1529447"/>
            <a:ext cx="2928900" cy="2928900"/>
          </a:xfrm>
          <a:prstGeom prst="rect">
            <a:avLst/>
          </a:prstGeom>
          <a:noFill/>
          <a:ln>
            <a:noFill/>
          </a:ln>
        </p:spPr>
      </p:pic>
      <p:sp>
        <p:nvSpPr>
          <p:cNvPr id="590" name="Shape 590"/>
          <p:cNvSpPr txBox="1"/>
          <p:nvPr/>
        </p:nvSpPr>
        <p:spPr>
          <a:xfrm>
            <a:off x="200885" y="1928600"/>
            <a:ext cx="1925100" cy="14541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US" sz="600"/>
              <a:t>사서</a:t>
            </a:r>
            <a:br>
              <a:rPr lang="en-US" sz="600"/>
            </a:br>
            <a:r>
              <a:rPr lang="en-US" sz="600"/>
              <a:t> </a:t>
            </a:r>
            <a:endParaRPr sz="600"/>
          </a:p>
          <a:p>
            <a:pPr indent="0" lvl="0" marL="0">
              <a:spcBef>
                <a:spcPts val="0"/>
              </a:spcBef>
              <a:spcAft>
                <a:spcPts val="0"/>
              </a:spcAft>
              <a:buNone/>
            </a:pPr>
            <a:r>
              <a:rPr lang="en-US" sz="600"/>
              <a:t> </a:t>
            </a:r>
            <a:r>
              <a:rPr lang="en-US" sz="600">
                <a:solidFill>
                  <a:schemeClr val="dk1"/>
                </a:solidFill>
              </a:rPr>
              <a:t>마법 도서관의 사서로, 원래 책을 좋아하진 않지만, 책을 읽는 아이들이 자기에게 얘기해주는 것을 들으면서 책을 점점 좋아하게 된다.</a:t>
            </a:r>
            <a:br>
              <a:rPr lang="en-US" sz="600">
                <a:solidFill>
                  <a:schemeClr val="dk1"/>
                </a:solidFill>
              </a:rPr>
            </a:br>
            <a:endParaRPr sz="600">
              <a:solidFill>
                <a:schemeClr val="dk1"/>
              </a:solidFill>
            </a:endParaRPr>
          </a:p>
          <a:p>
            <a:pPr indent="0" lvl="0" marL="0">
              <a:spcBef>
                <a:spcPts val="0"/>
              </a:spcBef>
              <a:spcAft>
                <a:spcPts val="0"/>
              </a:spcAft>
              <a:buNone/>
            </a:pPr>
            <a:r>
              <a:rPr lang="en-US" sz="600">
                <a:solidFill>
                  <a:schemeClr val="dk1"/>
                </a:solidFill>
              </a:rPr>
              <a:t>기술</a:t>
            </a:r>
            <a:br>
              <a:rPr lang="en-US" sz="600">
                <a:solidFill>
                  <a:schemeClr val="dk1"/>
                </a:solidFill>
              </a:rPr>
            </a:br>
            <a:br>
              <a:rPr lang="en-US" sz="600">
                <a:solidFill>
                  <a:schemeClr val="dk1"/>
                </a:solidFill>
              </a:rPr>
            </a:br>
            <a:r>
              <a:rPr lang="en-US" sz="600">
                <a:solidFill>
                  <a:schemeClr val="dk1"/>
                </a:solidFill>
              </a:rPr>
              <a:t>1. 방화벽     : 현재 캐릭터의 위치에 몬스터들이 못</a:t>
            </a:r>
            <a:br>
              <a:rPr lang="en-US" sz="600">
                <a:solidFill>
                  <a:schemeClr val="dk1"/>
                </a:solidFill>
              </a:rPr>
            </a:br>
            <a:r>
              <a:rPr lang="en-US" sz="600">
                <a:solidFill>
                  <a:schemeClr val="dk1"/>
                </a:solidFill>
              </a:rPr>
              <a:t>                    지나가는 벽을 생성한다.</a:t>
            </a:r>
            <a:br>
              <a:rPr lang="en-US" sz="600">
                <a:solidFill>
                  <a:schemeClr val="dk1"/>
                </a:solidFill>
              </a:rPr>
            </a:br>
            <a:endParaRPr sz="600">
              <a:solidFill>
                <a:schemeClr val="dk1"/>
              </a:solidFill>
            </a:endParaRPr>
          </a:p>
          <a:p>
            <a:pPr indent="0" lvl="0" marL="0">
              <a:spcBef>
                <a:spcPts val="0"/>
              </a:spcBef>
              <a:spcAft>
                <a:spcPts val="0"/>
              </a:spcAft>
              <a:buNone/>
            </a:pPr>
            <a:r>
              <a:rPr lang="en-US" sz="600">
                <a:solidFill>
                  <a:schemeClr val="dk1"/>
                </a:solidFill>
              </a:rPr>
              <a:t>2. 지면 강타 : 지면을 강타하여 주변의 몬스터들이          </a:t>
            </a:r>
            <a:br>
              <a:rPr lang="en-US" sz="600">
                <a:solidFill>
                  <a:schemeClr val="dk1"/>
                </a:solidFill>
              </a:rPr>
            </a:br>
            <a:r>
              <a:rPr lang="en-US" sz="600">
                <a:solidFill>
                  <a:schemeClr val="dk1"/>
                </a:solidFill>
              </a:rPr>
              <a:t>                     잠깐 멈춘다.</a:t>
            </a:r>
            <a:br>
              <a:rPr lang="en-US" sz="600">
                <a:solidFill>
                  <a:schemeClr val="dk1"/>
                </a:solidFill>
              </a:rPr>
            </a:br>
            <a:endParaRPr sz="600">
              <a:solidFill>
                <a:schemeClr val="dk1"/>
              </a:solidFill>
            </a:endParaRPr>
          </a:p>
          <a:p>
            <a:pPr indent="0" lvl="0" marL="0">
              <a:spcBef>
                <a:spcPts val="0"/>
              </a:spcBef>
              <a:spcAft>
                <a:spcPts val="0"/>
              </a:spcAft>
              <a:buNone/>
            </a:pPr>
            <a:r>
              <a:rPr lang="en-US" sz="600">
                <a:solidFill>
                  <a:schemeClr val="dk1"/>
                </a:solidFill>
              </a:rPr>
              <a:t>3. 빠른 사격 : 일정 시간동안 공격속도가 향상한다.</a:t>
            </a:r>
            <a:br>
              <a:rPr lang="en-US" sz="600">
                <a:solidFill>
                  <a:schemeClr val="dk1"/>
                </a:solidFill>
              </a:rPr>
            </a:br>
            <a:endParaRPr sz="600">
              <a:solidFill>
                <a:schemeClr val="dk1"/>
              </a:solidFill>
            </a:endParaRPr>
          </a:p>
          <a:p>
            <a:pPr indent="0" lvl="0" marL="0" rtl="0">
              <a:spcBef>
                <a:spcPts val="0"/>
              </a:spcBef>
              <a:spcAft>
                <a:spcPts val="0"/>
              </a:spcAft>
              <a:buNone/>
            </a:pPr>
            <a:r>
              <a:rPr lang="en-US" sz="600">
                <a:solidFill>
                  <a:schemeClr val="dk1"/>
                </a:solidFill>
              </a:rPr>
              <a:t>4. 속도 저하 : 범위 내 몬스터들의 이동 속도가  </a:t>
            </a:r>
            <a:br>
              <a:rPr lang="en-US" sz="600">
                <a:solidFill>
                  <a:schemeClr val="dk1"/>
                </a:solidFill>
              </a:rPr>
            </a:br>
            <a:r>
              <a:rPr lang="en-US" sz="600">
                <a:solidFill>
                  <a:schemeClr val="dk1"/>
                </a:solidFill>
              </a:rPr>
              <a:t>                     긴 시간동안 줄어든다.</a:t>
            </a:r>
            <a:endParaRPr sz="600">
              <a:solidFill>
                <a:schemeClr val="dk1"/>
              </a:solidFill>
            </a:endParaRPr>
          </a:p>
          <a:p>
            <a:pPr indent="0" lvl="0" marL="0">
              <a:spcBef>
                <a:spcPts val="0"/>
              </a:spcBef>
              <a:spcAft>
                <a:spcPts val="0"/>
              </a:spcAft>
              <a:buNone/>
            </a:pPr>
            <a:r>
              <a:t/>
            </a:r>
            <a:endParaRPr sz="6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4" name="Shape 594"/>
        <p:cNvGrpSpPr/>
        <p:nvPr/>
      </p:nvGrpSpPr>
      <p:grpSpPr>
        <a:xfrm>
          <a:off x="0" y="0"/>
          <a:ext cx="0" cy="0"/>
          <a:chOff x="0" y="0"/>
          <a:chExt cx="0" cy="0"/>
        </a:xfrm>
      </p:grpSpPr>
      <p:sp>
        <p:nvSpPr>
          <p:cNvPr id="595" name="Shape 595"/>
          <p:cNvSpPr txBox="1"/>
          <p:nvPr/>
        </p:nvSpPr>
        <p:spPr>
          <a:xfrm>
            <a:off x="755576" y="404664"/>
            <a:ext cx="4104600" cy="5232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None/>
            </a:pPr>
            <a:r>
              <a:rPr lang="en-US" sz="2800">
                <a:solidFill>
                  <a:srgbClr val="595959"/>
                </a:solidFill>
              </a:rPr>
              <a:t>게임 소개</a:t>
            </a:r>
            <a:endParaRPr sz="2800">
              <a:solidFill>
                <a:srgbClr val="595959"/>
              </a:solidFill>
              <a:latin typeface="Arial"/>
              <a:ea typeface="Arial"/>
              <a:cs typeface="Arial"/>
              <a:sym typeface="Arial"/>
            </a:endParaRPr>
          </a:p>
        </p:txBody>
      </p:sp>
      <p:sp>
        <p:nvSpPr>
          <p:cNvPr id="596" name="Shape 596"/>
          <p:cNvSpPr txBox="1"/>
          <p:nvPr/>
        </p:nvSpPr>
        <p:spPr>
          <a:xfrm>
            <a:off x="827584" y="908720"/>
            <a:ext cx="4176600" cy="5283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61904"/>
              </a:lnSpc>
              <a:spcBef>
                <a:spcPts val="0"/>
              </a:spcBef>
              <a:spcAft>
                <a:spcPts val="0"/>
              </a:spcAft>
              <a:buNone/>
            </a:pPr>
            <a:r>
              <a:rPr lang="en-US" sz="1050">
                <a:solidFill>
                  <a:srgbClr val="595959"/>
                </a:solidFill>
              </a:rPr>
              <a:t>4) 게임 플레이 </a:t>
            </a:r>
            <a:endParaRPr/>
          </a:p>
        </p:txBody>
      </p:sp>
      <p:cxnSp>
        <p:nvCxnSpPr>
          <p:cNvPr id="597" name="Shape 597"/>
          <p:cNvCxnSpPr/>
          <p:nvPr/>
        </p:nvCxnSpPr>
        <p:spPr>
          <a:xfrm>
            <a:off x="179512" y="236354"/>
            <a:ext cx="4464000" cy="0"/>
          </a:xfrm>
          <a:prstGeom prst="straightConnector1">
            <a:avLst/>
          </a:prstGeom>
          <a:noFill/>
          <a:ln cap="flat" cmpd="sng" w="9525">
            <a:solidFill>
              <a:srgbClr val="7F7F7F"/>
            </a:solidFill>
            <a:prstDash val="solid"/>
            <a:round/>
            <a:headEnd len="med" w="med" type="none"/>
            <a:tailEnd len="med" w="med" type="none"/>
          </a:ln>
        </p:spPr>
      </p:cxnSp>
      <p:sp>
        <p:nvSpPr>
          <p:cNvPr id="598" name="Shape 598"/>
          <p:cNvSpPr txBox="1"/>
          <p:nvPr/>
        </p:nvSpPr>
        <p:spPr>
          <a:xfrm>
            <a:off x="35496" y="182250"/>
            <a:ext cx="1080000" cy="14466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None/>
            </a:pPr>
            <a:r>
              <a:rPr lang="en-US" sz="8800">
                <a:solidFill>
                  <a:srgbClr val="595959"/>
                </a:solidFill>
                <a:latin typeface="Arial"/>
                <a:ea typeface="Arial"/>
                <a:cs typeface="Arial"/>
                <a:sym typeface="Arial"/>
              </a:rPr>
              <a:t>3</a:t>
            </a:r>
            <a:endParaRPr/>
          </a:p>
        </p:txBody>
      </p:sp>
      <p:cxnSp>
        <p:nvCxnSpPr>
          <p:cNvPr id="599" name="Shape 599"/>
          <p:cNvCxnSpPr/>
          <p:nvPr/>
        </p:nvCxnSpPr>
        <p:spPr>
          <a:xfrm>
            <a:off x="179512" y="1556792"/>
            <a:ext cx="4464000" cy="0"/>
          </a:xfrm>
          <a:prstGeom prst="straightConnector1">
            <a:avLst/>
          </a:prstGeom>
          <a:noFill/>
          <a:ln cap="flat" cmpd="sng" w="9525">
            <a:solidFill>
              <a:srgbClr val="7F7F7F"/>
            </a:solidFill>
            <a:prstDash val="solid"/>
            <a:round/>
            <a:headEnd len="med" w="med" type="none"/>
            <a:tailEnd len="med" w="med" type="none"/>
          </a:ln>
        </p:spPr>
      </p:cxnSp>
      <p:sp>
        <p:nvSpPr>
          <p:cNvPr id="600" name="Shape 600"/>
          <p:cNvSpPr txBox="1"/>
          <p:nvPr/>
        </p:nvSpPr>
        <p:spPr>
          <a:xfrm>
            <a:off x="1772816" y="1133545"/>
            <a:ext cx="3456300" cy="461700"/>
          </a:xfrm>
          <a:prstGeom prst="rect">
            <a:avLst/>
          </a:prstGeom>
          <a:noFill/>
          <a:ln>
            <a:noFill/>
          </a:ln>
        </p:spPr>
        <p:txBody>
          <a:bodyPr anchorCtr="0" anchor="t" bIns="45700" lIns="91425" spcFirstLastPara="1" rIns="91425" wrap="square" tIns="45700">
            <a:noAutofit/>
          </a:bodyPr>
          <a:lstStyle/>
          <a:p>
            <a:pPr indent="-342900" lvl="0" marL="342900" marR="0" rtl="0" algn="ctr">
              <a:spcBef>
                <a:spcPts val="0"/>
              </a:spcBef>
              <a:spcAft>
                <a:spcPts val="0"/>
              </a:spcAft>
              <a:buNone/>
            </a:pPr>
            <a:r>
              <a:rPr b="1" lang="en-US" sz="1600">
                <a:solidFill>
                  <a:srgbClr val="3F3F3F"/>
                </a:solidFill>
              </a:rPr>
              <a:t>마나 수정</a:t>
            </a:r>
            <a:endParaRPr b="1" sz="1600">
              <a:solidFill>
                <a:srgbClr val="3F3F3F"/>
              </a:solidFill>
            </a:endParaRPr>
          </a:p>
          <a:p>
            <a:pPr indent="-342900" lvl="0" marL="342900" marR="0" rtl="0" algn="l">
              <a:spcBef>
                <a:spcPts val="0"/>
              </a:spcBef>
              <a:spcAft>
                <a:spcPts val="0"/>
              </a:spcAft>
              <a:buNone/>
            </a:pPr>
            <a:r>
              <a:t/>
            </a:r>
            <a:endParaRPr b="1">
              <a:solidFill>
                <a:srgbClr val="3F3F3F"/>
              </a:solidFill>
            </a:endParaRPr>
          </a:p>
        </p:txBody>
      </p:sp>
      <p:sp>
        <p:nvSpPr>
          <p:cNvPr id="601" name="Shape 601"/>
          <p:cNvSpPr txBox="1"/>
          <p:nvPr/>
        </p:nvSpPr>
        <p:spPr>
          <a:xfrm>
            <a:off x="4763025" y="1729175"/>
            <a:ext cx="3980400" cy="3555300"/>
          </a:xfrm>
          <a:prstGeom prst="rect">
            <a:avLst/>
          </a:prstGeom>
          <a:noFill/>
          <a:ln>
            <a:noFill/>
          </a:ln>
        </p:spPr>
        <p:txBody>
          <a:bodyPr anchorCtr="0" anchor="t" bIns="91425" lIns="91425" spcFirstLastPara="1" rIns="91425" wrap="square" tIns="91425">
            <a:noAutofit/>
          </a:bodyPr>
          <a:lstStyle/>
          <a:p>
            <a:pPr indent="-292100" lvl="0" marL="457200" rtl="0">
              <a:spcBef>
                <a:spcPts val="0"/>
              </a:spcBef>
              <a:spcAft>
                <a:spcPts val="0"/>
              </a:spcAft>
              <a:buSzPts val="1000"/>
              <a:buChar char="●"/>
            </a:pPr>
            <a:r>
              <a:rPr lang="en-US" sz="1000"/>
              <a:t>마나 수정은 플레이어의 캐릭터에게 영구적으로 추가 능력을 올려주는 시스템입니다.</a:t>
            </a:r>
            <a:br>
              <a:rPr lang="en-US" sz="1000"/>
            </a:br>
            <a:endParaRPr sz="1000"/>
          </a:p>
          <a:p>
            <a:pPr indent="-292100" lvl="0" marL="457200" rtl="0">
              <a:spcBef>
                <a:spcPts val="0"/>
              </a:spcBef>
              <a:spcAft>
                <a:spcPts val="0"/>
              </a:spcAft>
              <a:buSzPts val="1000"/>
              <a:buChar char="●"/>
            </a:pPr>
            <a:r>
              <a:rPr lang="en-US" sz="1000"/>
              <a:t>스테이지를 완료하고 얻은 경험치를 마나 수정에 투자할 수 있습니다.</a:t>
            </a:r>
            <a:br>
              <a:rPr lang="en-US" sz="1000"/>
            </a:br>
            <a:endParaRPr sz="1000"/>
          </a:p>
          <a:p>
            <a:pPr indent="-292100" lvl="0" marL="457200" rtl="0">
              <a:spcBef>
                <a:spcPts val="0"/>
              </a:spcBef>
              <a:spcAft>
                <a:spcPts val="0"/>
              </a:spcAft>
              <a:buSzPts val="1000"/>
              <a:buChar char="●"/>
            </a:pPr>
            <a:r>
              <a:rPr lang="en-US" sz="1000"/>
              <a:t>특정 마나 수정에 정해진 양 만큼 경험치를 투자하면, 해당 </a:t>
            </a:r>
            <a:br>
              <a:rPr lang="en-US" sz="1000"/>
            </a:br>
            <a:r>
              <a:rPr lang="en-US" sz="1000"/>
              <a:t>마나 수정의 추가 능력을 얻을 수 있습니다. </a:t>
            </a:r>
            <a:br>
              <a:rPr lang="en-US" sz="1000"/>
            </a:br>
            <a:endParaRPr sz="1000"/>
          </a:p>
          <a:p>
            <a:pPr indent="-292100" lvl="0" marL="457200" rtl="0">
              <a:spcBef>
                <a:spcPts val="0"/>
              </a:spcBef>
              <a:spcAft>
                <a:spcPts val="0"/>
              </a:spcAft>
              <a:buSzPts val="1000"/>
              <a:buChar char="●"/>
            </a:pPr>
            <a:r>
              <a:rPr lang="en-US" sz="1000"/>
              <a:t>마나 수정을 선택하면 마나 수정의 설명을 간단하게 왼쪽</a:t>
            </a:r>
            <a:br>
              <a:rPr lang="en-US" sz="1000"/>
            </a:br>
            <a:r>
              <a:rPr lang="en-US" sz="1000"/>
              <a:t>팝업창으로 띄워줍니다.</a:t>
            </a:r>
            <a:br>
              <a:rPr lang="en-US" sz="1000"/>
            </a:br>
            <a:endParaRPr sz="1000"/>
          </a:p>
          <a:p>
            <a:pPr indent="-292100" lvl="0" marL="457200" rtl="0">
              <a:spcBef>
                <a:spcPts val="0"/>
              </a:spcBef>
              <a:spcAft>
                <a:spcPts val="0"/>
              </a:spcAft>
              <a:buSzPts val="1000"/>
              <a:buChar char="●"/>
            </a:pPr>
            <a:r>
              <a:rPr lang="en-US" sz="1000"/>
              <a:t>얻은 마나 수정의 능력은 이 후의 모든 스테이지에서 </a:t>
            </a:r>
            <a:br>
              <a:rPr lang="en-US" sz="1000"/>
            </a:br>
            <a:r>
              <a:rPr lang="en-US" sz="1000"/>
              <a:t>자동으로 적용됩니다.</a:t>
            </a:r>
            <a:endParaRPr sz="1000"/>
          </a:p>
        </p:txBody>
      </p:sp>
      <p:grpSp>
        <p:nvGrpSpPr>
          <p:cNvPr id="602" name="Shape 602"/>
          <p:cNvGrpSpPr/>
          <p:nvPr/>
        </p:nvGrpSpPr>
        <p:grpSpPr>
          <a:xfrm>
            <a:off x="182388" y="1800925"/>
            <a:ext cx="4458226" cy="2495375"/>
            <a:chOff x="182388" y="1800925"/>
            <a:chExt cx="4458226" cy="2495375"/>
          </a:xfrm>
        </p:grpSpPr>
        <p:pic>
          <p:nvPicPr>
            <p:cNvPr id="603" name="Shape 603"/>
            <p:cNvPicPr preferRelativeResize="0"/>
            <p:nvPr/>
          </p:nvPicPr>
          <p:blipFill>
            <a:blip r:embed="rId3">
              <a:alphaModFix/>
            </a:blip>
            <a:stretch>
              <a:fillRect/>
            </a:stretch>
          </p:blipFill>
          <p:spPr>
            <a:xfrm>
              <a:off x="182388" y="1800925"/>
              <a:ext cx="4458226" cy="2495368"/>
            </a:xfrm>
            <a:prstGeom prst="rect">
              <a:avLst/>
            </a:prstGeom>
            <a:noFill/>
            <a:ln>
              <a:noFill/>
            </a:ln>
          </p:spPr>
        </p:pic>
        <p:pic>
          <p:nvPicPr>
            <p:cNvPr id="604" name="Shape 604"/>
            <p:cNvPicPr preferRelativeResize="0"/>
            <p:nvPr/>
          </p:nvPicPr>
          <p:blipFill rotWithShape="1">
            <a:blip r:embed="rId4">
              <a:alphaModFix/>
            </a:blip>
            <a:srcRect b="3626" l="16828" r="28392" t="13378"/>
            <a:stretch/>
          </p:blipFill>
          <p:spPr>
            <a:xfrm>
              <a:off x="2109225" y="2242875"/>
              <a:ext cx="2401150" cy="2053425"/>
            </a:xfrm>
            <a:prstGeom prst="rect">
              <a:avLst/>
            </a:prstGeom>
            <a:noFill/>
            <a:ln>
              <a:noFill/>
            </a:ln>
          </p:spPr>
        </p:pic>
        <p:sp>
          <p:nvSpPr>
            <p:cNvPr id="605" name="Shape 605"/>
            <p:cNvSpPr/>
            <p:nvPr/>
          </p:nvSpPr>
          <p:spPr>
            <a:xfrm>
              <a:off x="2109225" y="2033375"/>
              <a:ext cx="764700" cy="209400"/>
            </a:xfrm>
            <a:prstGeom prst="rect">
              <a:avLst/>
            </a:prstGeom>
            <a:solidFill>
              <a:srgbClr val="0C343D"/>
            </a:solidFill>
            <a:ln cap="flat" cmpd="sng" w="19050">
              <a:solidFill>
                <a:srgbClr val="00FF00"/>
              </a:solidFill>
              <a:prstDash val="solid"/>
              <a:round/>
              <a:headEnd len="med" w="med" type="none"/>
              <a:tailEnd len="med" w="med"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800">
                  <a:solidFill>
                    <a:srgbClr val="FFFFFF"/>
                  </a:solidFill>
                  <a:latin typeface="Impact"/>
                  <a:ea typeface="Impact"/>
                  <a:cs typeface="Impact"/>
                  <a:sym typeface="Impact"/>
                </a:rPr>
                <a:t>사서</a:t>
              </a:r>
              <a:endParaRPr sz="800">
                <a:solidFill>
                  <a:srgbClr val="FFFFFF"/>
                </a:solidFill>
                <a:latin typeface="Impact"/>
                <a:ea typeface="Impact"/>
                <a:cs typeface="Impact"/>
                <a:sym typeface="Impact"/>
              </a:endParaRPr>
            </a:p>
          </p:txBody>
        </p:sp>
        <p:sp>
          <p:nvSpPr>
            <p:cNvPr id="606" name="Shape 606"/>
            <p:cNvSpPr/>
            <p:nvPr/>
          </p:nvSpPr>
          <p:spPr>
            <a:xfrm>
              <a:off x="2914310" y="2033375"/>
              <a:ext cx="764700" cy="209400"/>
            </a:xfrm>
            <a:prstGeom prst="rect">
              <a:avLst/>
            </a:prstGeom>
            <a:solidFill>
              <a:srgbClr val="0C343D"/>
            </a:solidFill>
            <a:ln cap="flat" cmpd="sng" w="9525">
              <a:solidFill>
                <a:srgbClr val="0C343D"/>
              </a:solidFill>
              <a:prstDash val="solid"/>
              <a:round/>
              <a:headEnd len="med" w="med" type="none"/>
              <a:tailEnd len="med" w="med"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800">
                  <a:solidFill>
                    <a:srgbClr val="FFFFFF"/>
                  </a:solidFill>
                </a:rPr>
                <a:t>빨간 망토</a:t>
              </a:r>
              <a:endParaRPr sz="800">
                <a:solidFill>
                  <a:srgbClr val="FFFFFF"/>
                </a:solidFill>
              </a:endParaRPr>
            </a:p>
          </p:txBody>
        </p:sp>
        <p:sp>
          <p:nvSpPr>
            <p:cNvPr id="607" name="Shape 607"/>
            <p:cNvSpPr/>
            <p:nvPr/>
          </p:nvSpPr>
          <p:spPr>
            <a:xfrm>
              <a:off x="3715525" y="2033375"/>
              <a:ext cx="789300" cy="209400"/>
            </a:xfrm>
            <a:prstGeom prst="rect">
              <a:avLst/>
            </a:prstGeom>
            <a:solidFill>
              <a:srgbClr val="0C343D"/>
            </a:solidFill>
            <a:ln cap="flat" cmpd="sng" w="9525">
              <a:solidFill>
                <a:srgbClr val="0C343D"/>
              </a:solidFill>
              <a:prstDash val="solid"/>
              <a:round/>
              <a:headEnd len="med" w="med" type="none"/>
              <a:tailEnd len="med" w="med"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800">
                  <a:solidFill>
                    <a:srgbClr val="FFFFFF"/>
                  </a:solidFill>
                </a:rPr>
                <a:t>앨리스</a:t>
              </a:r>
              <a:endParaRPr sz="800">
                <a:solidFill>
                  <a:srgbClr val="FFFFFF"/>
                </a:solidFill>
              </a:endParaRPr>
            </a:p>
          </p:txBody>
        </p:sp>
      </p:grpSp>
      <p:pic>
        <p:nvPicPr>
          <p:cNvPr id="608" name="Shape 608"/>
          <p:cNvPicPr preferRelativeResize="0"/>
          <p:nvPr/>
        </p:nvPicPr>
        <p:blipFill>
          <a:blip r:embed="rId5">
            <a:alphaModFix/>
          </a:blip>
          <a:stretch>
            <a:fillRect/>
          </a:stretch>
        </p:blipFill>
        <p:spPr>
          <a:xfrm>
            <a:off x="-319525" y="1504800"/>
            <a:ext cx="2928900" cy="2928900"/>
          </a:xfrm>
          <a:prstGeom prst="rect">
            <a:avLst/>
          </a:prstGeom>
          <a:noFill/>
          <a:ln>
            <a:noFill/>
          </a:ln>
        </p:spPr>
      </p:pic>
      <p:pic>
        <p:nvPicPr>
          <p:cNvPr id="609" name="Shape 609"/>
          <p:cNvPicPr preferRelativeResize="0"/>
          <p:nvPr/>
        </p:nvPicPr>
        <p:blipFill>
          <a:blip r:embed="rId6">
            <a:alphaModFix/>
          </a:blip>
          <a:stretch>
            <a:fillRect/>
          </a:stretch>
        </p:blipFill>
        <p:spPr>
          <a:xfrm>
            <a:off x="2095138" y="1854750"/>
            <a:ext cx="2439900" cy="406625"/>
          </a:xfrm>
          <a:prstGeom prst="rect">
            <a:avLst/>
          </a:prstGeom>
          <a:noFill/>
          <a:ln>
            <a:noFill/>
          </a:ln>
        </p:spPr>
      </p:pic>
      <p:pic>
        <p:nvPicPr>
          <p:cNvPr id="610" name="Shape 610"/>
          <p:cNvPicPr preferRelativeResize="0"/>
          <p:nvPr/>
        </p:nvPicPr>
        <p:blipFill>
          <a:blip r:embed="rId6">
            <a:alphaModFix/>
          </a:blip>
          <a:stretch>
            <a:fillRect/>
          </a:stretch>
        </p:blipFill>
        <p:spPr>
          <a:xfrm>
            <a:off x="182400" y="3949675"/>
            <a:ext cx="1918900" cy="346625"/>
          </a:xfrm>
          <a:prstGeom prst="rect">
            <a:avLst/>
          </a:prstGeom>
          <a:noFill/>
          <a:ln>
            <a:noFill/>
          </a:ln>
        </p:spPr>
      </p:pic>
      <p:pic>
        <p:nvPicPr>
          <p:cNvPr id="611" name="Shape 611"/>
          <p:cNvPicPr preferRelativeResize="0"/>
          <p:nvPr/>
        </p:nvPicPr>
        <p:blipFill>
          <a:blip r:embed="rId6">
            <a:alphaModFix/>
          </a:blip>
          <a:stretch>
            <a:fillRect/>
          </a:stretch>
        </p:blipFill>
        <p:spPr>
          <a:xfrm>
            <a:off x="182400" y="3968150"/>
            <a:ext cx="1925075" cy="328150"/>
          </a:xfrm>
          <a:prstGeom prst="rect">
            <a:avLst/>
          </a:prstGeom>
          <a:noFill/>
          <a:ln>
            <a:noFill/>
          </a:ln>
        </p:spPr>
      </p:pic>
      <p:sp>
        <p:nvSpPr>
          <p:cNvPr id="612" name="Shape 612"/>
          <p:cNvSpPr/>
          <p:nvPr/>
        </p:nvSpPr>
        <p:spPr>
          <a:xfrm>
            <a:off x="2563273" y="3135837"/>
            <a:ext cx="339000" cy="339000"/>
          </a:xfrm>
          <a:prstGeom prst="ellipse">
            <a:avLst/>
          </a:prstGeom>
          <a:noFill/>
          <a:ln cap="flat" cmpd="sng" w="28575">
            <a:solidFill>
              <a:srgbClr val="00FF00"/>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13" name="Shape 613"/>
          <p:cNvSpPr txBox="1"/>
          <p:nvPr/>
        </p:nvSpPr>
        <p:spPr>
          <a:xfrm>
            <a:off x="246277" y="1928600"/>
            <a:ext cx="1925100" cy="14541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US" sz="600"/>
              <a:t>기사회생</a:t>
            </a:r>
            <a:br>
              <a:rPr lang="en-US" sz="600"/>
            </a:br>
            <a:endParaRPr sz="600"/>
          </a:p>
          <a:p>
            <a:pPr indent="0" lvl="0" marL="0" rtl="0">
              <a:spcBef>
                <a:spcPts val="0"/>
              </a:spcBef>
              <a:spcAft>
                <a:spcPts val="0"/>
              </a:spcAft>
              <a:buNone/>
            </a:pPr>
            <a:r>
              <a:rPr lang="en-US" sz="600"/>
              <a:t> 감염도가 20% 이하로 떨어졌을 때, 일정 시간</a:t>
            </a:r>
            <a:br>
              <a:rPr lang="en-US" sz="600"/>
            </a:br>
            <a:r>
              <a:rPr lang="en-US" sz="600"/>
              <a:t>동안 캐릭터의 공격속도, 스태미나 회복량, 공격력</a:t>
            </a:r>
            <a:br>
              <a:rPr lang="en-US" sz="600"/>
            </a:br>
            <a:r>
              <a:rPr lang="en-US" sz="600"/>
              <a:t>이 증가합니다.</a:t>
            </a:r>
            <a:endParaRPr sz="6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7" name="Shape 617"/>
        <p:cNvGrpSpPr/>
        <p:nvPr/>
      </p:nvGrpSpPr>
      <p:grpSpPr>
        <a:xfrm>
          <a:off x="0" y="0"/>
          <a:ext cx="0" cy="0"/>
          <a:chOff x="0" y="0"/>
          <a:chExt cx="0" cy="0"/>
        </a:xfrm>
      </p:grpSpPr>
      <p:sp>
        <p:nvSpPr>
          <p:cNvPr id="618" name="Shape 618"/>
          <p:cNvSpPr txBox="1"/>
          <p:nvPr/>
        </p:nvSpPr>
        <p:spPr>
          <a:xfrm>
            <a:off x="755576" y="404664"/>
            <a:ext cx="4104600" cy="5232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None/>
            </a:pPr>
            <a:r>
              <a:rPr lang="en-US" sz="2800">
                <a:solidFill>
                  <a:srgbClr val="595959"/>
                </a:solidFill>
              </a:rPr>
              <a:t>게임 소개</a:t>
            </a:r>
            <a:endParaRPr sz="2800">
              <a:solidFill>
                <a:srgbClr val="595959"/>
              </a:solidFill>
              <a:latin typeface="Arial"/>
              <a:ea typeface="Arial"/>
              <a:cs typeface="Arial"/>
              <a:sym typeface="Arial"/>
            </a:endParaRPr>
          </a:p>
        </p:txBody>
      </p:sp>
      <p:sp>
        <p:nvSpPr>
          <p:cNvPr id="619" name="Shape 619"/>
          <p:cNvSpPr txBox="1"/>
          <p:nvPr/>
        </p:nvSpPr>
        <p:spPr>
          <a:xfrm>
            <a:off x="827584" y="908720"/>
            <a:ext cx="4176600" cy="5283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61904"/>
              </a:lnSpc>
              <a:spcBef>
                <a:spcPts val="0"/>
              </a:spcBef>
              <a:spcAft>
                <a:spcPts val="0"/>
              </a:spcAft>
              <a:buNone/>
            </a:pPr>
            <a:r>
              <a:rPr lang="en-US" sz="1050">
                <a:solidFill>
                  <a:srgbClr val="595959"/>
                </a:solidFill>
              </a:rPr>
              <a:t>4) 게임 플레이 </a:t>
            </a:r>
            <a:endParaRPr/>
          </a:p>
        </p:txBody>
      </p:sp>
      <p:cxnSp>
        <p:nvCxnSpPr>
          <p:cNvPr id="620" name="Shape 620"/>
          <p:cNvCxnSpPr/>
          <p:nvPr/>
        </p:nvCxnSpPr>
        <p:spPr>
          <a:xfrm>
            <a:off x="179512" y="236354"/>
            <a:ext cx="4464000" cy="0"/>
          </a:xfrm>
          <a:prstGeom prst="straightConnector1">
            <a:avLst/>
          </a:prstGeom>
          <a:noFill/>
          <a:ln cap="flat" cmpd="sng" w="9525">
            <a:solidFill>
              <a:srgbClr val="7F7F7F"/>
            </a:solidFill>
            <a:prstDash val="solid"/>
            <a:round/>
            <a:headEnd len="med" w="med" type="none"/>
            <a:tailEnd len="med" w="med" type="none"/>
          </a:ln>
        </p:spPr>
      </p:cxnSp>
      <p:sp>
        <p:nvSpPr>
          <p:cNvPr id="621" name="Shape 621"/>
          <p:cNvSpPr txBox="1"/>
          <p:nvPr/>
        </p:nvSpPr>
        <p:spPr>
          <a:xfrm>
            <a:off x="35496" y="182250"/>
            <a:ext cx="1080000" cy="14466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None/>
            </a:pPr>
            <a:r>
              <a:rPr lang="en-US" sz="8800">
                <a:solidFill>
                  <a:srgbClr val="595959"/>
                </a:solidFill>
                <a:latin typeface="Arial"/>
                <a:ea typeface="Arial"/>
                <a:cs typeface="Arial"/>
                <a:sym typeface="Arial"/>
              </a:rPr>
              <a:t>3</a:t>
            </a:r>
            <a:endParaRPr/>
          </a:p>
        </p:txBody>
      </p:sp>
      <p:cxnSp>
        <p:nvCxnSpPr>
          <p:cNvPr id="622" name="Shape 622"/>
          <p:cNvCxnSpPr/>
          <p:nvPr/>
        </p:nvCxnSpPr>
        <p:spPr>
          <a:xfrm>
            <a:off x="179512" y="1556792"/>
            <a:ext cx="4464000" cy="0"/>
          </a:xfrm>
          <a:prstGeom prst="straightConnector1">
            <a:avLst/>
          </a:prstGeom>
          <a:noFill/>
          <a:ln cap="flat" cmpd="sng" w="9525">
            <a:solidFill>
              <a:srgbClr val="7F7F7F"/>
            </a:solidFill>
            <a:prstDash val="solid"/>
            <a:round/>
            <a:headEnd len="med" w="med" type="none"/>
            <a:tailEnd len="med" w="med" type="none"/>
          </a:ln>
        </p:spPr>
      </p:cxnSp>
      <p:sp>
        <p:nvSpPr>
          <p:cNvPr id="623" name="Shape 623"/>
          <p:cNvSpPr txBox="1"/>
          <p:nvPr/>
        </p:nvSpPr>
        <p:spPr>
          <a:xfrm>
            <a:off x="1772816" y="1133545"/>
            <a:ext cx="3456300" cy="461700"/>
          </a:xfrm>
          <a:prstGeom prst="rect">
            <a:avLst/>
          </a:prstGeom>
          <a:noFill/>
          <a:ln>
            <a:noFill/>
          </a:ln>
        </p:spPr>
        <p:txBody>
          <a:bodyPr anchorCtr="0" anchor="t" bIns="45700" lIns="91425" spcFirstLastPara="1" rIns="91425" wrap="square" tIns="45700">
            <a:noAutofit/>
          </a:bodyPr>
          <a:lstStyle/>
          <a:p>
            <a:pPr indent="-342900" lvl="0" marL="342900" marR="0" rtl="0" algn="ctr">
              <a:spcBef>
                <a:spcPts val="0"/>
              </a:spcBef>
              <a:spcAft>
                <a:spcPts val="0"/>
              </a:spcAft>
              <a:buNone/>
            </a:pPr>
            <a:r>
              <a:rPr b="1" lang="en-US" sz="1600">
                <a:solidFill>
                  <a:srgbClr val="3F3F3F"/>
                </a:solidFill>
              </a:rPr>
              <a:t>대기 완료</a:t>
            </a:r>
            <a:endParaRPr b="1" sz="1600"/>
          </a:p>
        </p:txBody>
      </p:sp>
      <p:sp>
        <p:nvSpPr>
          <p:cNvPr id="624" name="Shape 624"/>
          <p:cNvSpPr txBox="1"/>
          <p:nvPr/>
        </p:nvSpPr>
        <p:spPr>
          <a:xfrm>
            <a:off x="4763025" y="1729175"/>
            <a:ext cx="3980400" cy="3555300"/>
          </a:xfrm>
          <a:prstGeom prst="rect">
            <a:avLst/>
          </a:prstGeom>
          <a:noFill/>
          <a:ln>
            <a:noFill/>
          </a:ln>
        </p:spPr>
        <p:txBody>
          <a:bodyPr anchorCtr="0" anchor="t" bIns="91425" lIns="91425" spcFirstLastPara="1" rIns="91425" wrap="square" tIns="91425">
            <a:noAutofit/>
          </a:bodyPr>
          <a:lstStyle/>
          <a:p>
            <a:pPr indent="-292100" lvl="0" marL="457200" rtl="0">
              <a:spcBef>
                <a:spcPts val="0"/>
              </a:spcBef>
              <a:spcAft>
                <a:spcPts val="0"/>
              </a:spcAft>
              <a:buSzPts val="1000"/>
              <a:buAutoNum type="arabicPeriod"/>
            </a:pPr>
            <a:r>
              <a:rPr lang="en-US" sz="1000"/>
              <a:t>캐릭터 설정이 끝나면 모바일 화면은 컨트롤러 UI 로</a:t>
            </a:r>
            <a:br>
              <a:rPr lang="en-US" sz="1000"/>
            </a:br>
            <a:r>
              <a:rPr lang="en-US" sz="1000"/>
              <a:t>바뀝니다.</a:t>
            </a:r>
            <a:br>
              <a:rPr lang="en-US" sz="1000"/>
            </a:br>
            <a:endParaRPr sz="1000"/>
          </a:p>
          <a:p>
            <a:pPr indent="-292100" lvl="0" marL="457200" rtl="0">
              <a:spcBef>
                <a:spcPts val="0"/>
              </a:spcBef>
              <a:spcAft>
                <a:spcPts val="0"/>
              </a:spcAft>
              <a:buSzPts val="1000"/>
              <a:buAutoNum type="arabicPeriod"/>
            </a:pPr>
            <a:r>
              <a:rPr lang="en-US" sz="1000"/>
              <a:t>캐릭터 설정이 완료된 플레이어는 대기완료 상태가 됩니다.</a:t>
            </a:r>
            <a:br>
              <a:rPr lang="en-US" sz="1000"/>
            </a:br>
            <a:endParaRPr sz="1000"/>
          </a:p>
          <a:p>
            <a:pPr indent="-292100" lvl="0" marL="457200" rtl="0">
              <a:spcBef>
                <a:spcPts val="0"/>
              </a:spcBef>
              <a:spcAft>
                <a:spcPts val="0"/>
              </a:spcAft>
              <a:buSzPts val="1000"/>
              <a:buAutoNum type="arabicPeriod"/>
            </a:pPr>
            <a:r>
              <a:rPr lang="en-US" sz="1000"/>
              <a:t>대기실의 모든 인원이 대기 완료 상태가 되면 스테이지가</a:t>
            </a:r>
            <a:br>
              <a:rPr lang="en-US" sz="1000"/>
            </a:br>
            <a:r>
              <a:rPr lang="en-US" sz="1000"/>
              <a:t>시작되며, PC 화면이 게임 화면으로 전환됩니다.</a:t>
            </a:r>
            <a:br>
              <a:rPr lang="en-US" sz="1000"/>
            </a:br>
            <a:r>
              <a:rPr lang="en-US" sz="1000"/>
              <a:t> </a:t>
            </a:r>
            <a:endParaRPr sz="1000"/>
          </a:p>
        </p:txBody>
      </p:sp>
      <p:pic>
        <p:nvPicPr>
          <p:cNvPr id="625" name="Shape 625"/>
          <p:cNvPicPr preferRelativeResize="0"/>
          <p:nvPr/>
        </p:nvPicPr>
        <p:blipFill rotWithShape="1">
          <a:blip r:embed="rId3">
            <a:alphaModFix/>
          </a:blip>
          <a:srcRect b="0" l="0" r="0" t="0"/>
          <a:stretch/>
        </p:blipFill>
        <p:spPr>
          <a:xfrm>
            <a:off x="179500" y="4110845"/>
            <a:ext cx="4026625" cy="2554280"/>
          </a:xfrm>
          <a:prstGeom prst="rect">
            <a:avLst/>
          </a:prstGeom>
          <a:noFill/>
          <a:ln>
            <a:noFill/>
          </a:ln>
        </p:spPr>
      </p:pic>
      <p:pic>
        <p:nvPicPr>
          <p:cNvPr id="626" name="Shape 626"/>
          <p:cNvPicPr preferRelativeResize="0"/>
          <p:nvPr/>
        </p:nvPicPr>
        <p:blipFill rotWithShape="1">
          <a:blip r:embed="rId4">
            <a:alphaModFix/>
          </a:blip>
          <a:srcRect b="0" l="0" r="0" t="0"/>
          <a:stretch/>
        </p:blipFill>
        <p:spPr>
          <a:xfrm>
            <a:off x="179500" y="1715114"/>
            <a:ext cx="4026624" cy="2264949"/>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0" name="Shape 630"/>
        <p:cNvGrpSpPr/>
        <p:nvPr/>
      </p:nvGrpSpPr>
      <p:grpSpPr>
        <a:xfrm>
          <a:off x="0" y="0"/>
          <a:ext cx="0" cy="0"/>
          <a:chOff x="0" y="0"/>
          <a:chExt cx="0" cy="0"/>
        </a:xfrm>
      </p:grpSpPr>
      <p:sp>
        <p:nvSpPr>
          <p:cNvPr id="631" name="Shape 631"/>
          <p:cNvSpPr txBox="1"/>
          <p:nvPr/>
        </p:nvSpPr>
        <p:spPr>
          <a:xfrm>
            <a:off x="755576" y="404664"/>
            <a:ext cx="4104600" cy="5232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None/>
            </a:pPr>
            <a:r>
              <a:rPr lang="en-US" sz="2800">
                <a:solidFill>
                  <a:srgbClr val="595959"/>
                </a:solidFill>
              </a:rPr>
              <a:t>게임 소개</a:t>
            </a:r>
            <a:endParaRPr sz="2800">
              <a:solidFill>
                <a:srgbClr val="595959"/>
              </a:solidFill>
              <a:latin typeface="Arial"/>
              <a:ea typeface="Arial"/>
              <a:cs typeface="Arial"/>
              <a:sym typeface="Arial"/>
            </a:endParaRPr>
          </a:p>
        </p:txBody>
      </p:sp>
      <p:sp>
        <p:nvSpPr>
          <p:cNvPr id="632" name="Shape 632"/>
          <p:cNvSpPr txBox="1"/>
          <p:nvPr/>
        </p:nvSpPr>
        <p:spPr>
          <a:xfrm>
            <a:off x="827584" y="908720"/>
            <a:ext cx="4176600" cy="5283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61904"/>
              </a:lnSpc>
              <a:spcBef>
                <a:spcPts val="0"/>
              </a:spcBef>
              <a:spcAft>
                <a:spcPts val="0"/>
              </a:spcAft>
              <a:buNone/>
            </a:pPr>
            <a:r>
              <a:rPr lang="en-US" sz="1050">
                <a:solidFill>
                  <a:srgbClr val="595959"/>
                </a:solidFill>
              </a:rPr>
              <a:t>4) 게임 플레이 </a:t>
            </a:r>
            <a:endParaRPr/>
          </a:p>
        </p:txBody>
      </p:sp>
      <p:cxnSp>
        <p:nvCxnSpPr>
          <p:cNvPr id="633" name="Shape 633"/>
          <p:cNvCxnSpPr/>
          <p:nvPr/>
        </p:nvCxnSpPr>
        <p:spPr>
          <a:xfrm>
            <a:off x="179512" y="236354"/>
            <a:ext cx="4464000" cy="0"/>
          </a:xfrm>
          <a:prstGeom prst="straightConnector1">
            <a:avLst/>
          </a:prstGeom>
          <a:noFill/>
          <a:ln cap="flat" cmpd="sng" w="9525">
            <a:solidFill>
              <a:srgbClr val="7F7F7F"/>
            </a:solidFill>
            <a:prstDash val="solid"/>
            <a:round/>
            <a:headEnd len="med" w="med" type="none"/>
            <a:tailEnd len="med" w="med" type="none"/>
          </a:ln>
        </p:spPr>
      </p:cxnSp>
      <p:sp>
        <p:nvSpPr>
          <p:cNvPr id="634" name="Shape 634"/>
          <p:cNvSpPr txBox="1"/>
          <p:nvPr/>
        </p:nvSpPr>
        <p:spPr>
          <a:xfrm>
            <a:off x="35496" y="182250"/>
            <a:ext cx="1080000" cy="14466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None/>
            </a:pPr>
            <a:r>
              <a:rPr lang="en-US" sz="8800">
                <a:solidFill>
                  <a:srgbClr val="595959"/>
                </a:solidFill>
                <a:latin typeface="Arial"/>
                <a:ea typeface="Arial"/>
                <a:cs typeface="Arial"/>
                <a:sym typeface="Arial"/>
              </a:rPr>
              <a:t>3</a:t>
            </a:r>
            <a:endParaRPr/>
          </a:p>
        </p:txBody>
      </p:sp>
      <p:cxnSp>
        <p:nvCxnSpPr>
          <p:cNvPr id="635" name="Shape 635"/>
          <p:cNvCxnSpPr/>
          <p:nvPr/>
        </p:nvCxnSpPr>
        <p:spPr>
          <a:xfrm>
            <a:off x="179512" y="1556792"/>
            <a:ext cx="4464000" cy="0"/>
          </a:xfrm>
          <a:prstGeom prst="straightConnector1">
            <a:avLst/>
          </a:prstGeom>
          <a:noFill/>
          <a:ln cap="flat" cmpd="sng" w="9525">
            <a:solidFill>
              <a:srgbClr val="7F7F7F"/>
            </a:solidFill>
            <a:prstDash val="solid"/>
            <a:round/>
            <a:headEnd len="med" w="med" type="none"/>
            <a:tailEnd len="med" w="med" type="none"/>
          </a:ln>
        </p:spPr>
      </p:cxnSp>
      <p:sp>
        <p:nvSpPr>
          <p:cNvPr id="636" name="Shape 636"/>
          <p:cNvSpPr txBox="1"/>
          <p:nvPr/>
        </p:nvSpPr>
        <p:spPr>
          <a:xfrm>
            <a:off x="1772816" y="1133545"/>
            <a:ext cx="3456300" cy="461700"/>
          </a:xfrm>
          <a:prstGeom prst="rect">
            <a:avLst/>
          </a:prstGeom>
          <a:noFill/>
          <a:ln>
            <a:noFill/>
          </a:ln>
        </p:spPr>
        <p:txBody>
          <a:bodyPr anchorCtr="0" anchor="t" bIns="45700" lIns="91425" spcFirstLastPara="1" rIns="91425" wrap="square" tIns="45700">
            <a:noAutofit/>
          </a:bodyPr>
          <a:lstStyle/>
          <a:p>
            <a:pPr indent="-342900" lvl="0" marL="342900" marR="0" rtl="0" algn="ctr">
              <a:spcBef>
                <a:spcPts val="0"/>
              </a:spcBef>
              <a:spcAft>
                <a:spcPts val="0"/>
              </a:spcAft>
              <a:buNone/>
            </a:pPr>
            <a:r>
              <a:rPr b="1" lang="en-US" sz="1600">
                <a:solidFill>
                  <a:srgbClr val="3F3F3F"/>
                </a:solidFill>
              </a:rPr>
              <a:t>플레이</a:t>
            </a:r>
            <a:r>
              <a:rPr b="1" lang="en-US" sz="1600">
                <a:solidFill>
                  <a:srgbClr val="3F3F3F"/>
                </a:solidFill>
              </a:rPr>
              <a:t> 흐름</a:t>
            </a:r>
            <a:endParaRPr b="1" sz="1600"/>
          </a:p>
        </p:txBody>
      </p:sp>
      <p:grpSp>
        <p:nvGrpSpPr>
          <p:cNvPr id="637" name="Shape 637"/>
          <p:cNvGrpSpPr/>
          <p:nvPr/>
        </p:nvGrpSpPr>
        <p:grpSpPr>
          <a:xfrm>
            <a:off x="1689325" y="1675325"/>
            <a:ext cx="3204050" cy="5126100"/>
            <a:chOff x="1917925" y="1218125"/>
            <a:chExt cx="3204050" cy="5126100"/>
          </a:xfrm>
        </p:grpSpPr>
        <p:sp>
          <p:nvSpPr>
            <p:cNvPr id="638" name="Shape 638"/>
            <p:cNvSpPr/>
            <p:nvPr/>
          </p:nvSpPr>
          <p:spPr>
            <a:xfrm>
              <a:off x="3835875" y="1218125"/>
              <a:ext cx="1286100" cy="554100"/>
            </a:xfrm>
            <a:prstGeom prst="roundRect">
              <a:avLst>
                <a:gd fmla="val 16667" name="adj"/>
              </a:avLst>
            </a:prstGeom>
            <a:solidFill>
              <a:schemeClr val="lt2"/>
            </a:solidFill>
            <a:ln cap="flat" cmpd="sng" w="9525">
              <a:solidFill>
                <a:schemeClr val="dk2"/>
              </a:solidFill>
              <a:prstDash val="solid"/>
              <a:round/>
              <a:headEnd len="med" w="med" type="none"/>
              <a:tailEnd len="med" w="med"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200"/>
                <a:t>라운드 시작</a:t>
              </a:r>
              <a:endParaRPr sz="1200"/>
            </a:p>
          </p:txBody>
        </p:sp>
        <p:sp>
          <p:nvSpPr>
            <p:cNvPr id="639" name="Shape 639"/>
            <p:cNvSpPr/>
            <p:nvPr/>
          </p:nvSpPr>
          <p:spPr>
            <a:xfrm>
              <a:off x="3835875" y="1980125"/>
              <a:ext cx="1286100" cy="554100"/>
            </a:xfrm>
            <a:prstGeom prst="roundRect">
              <a:avLst>
                <a:gd fmla="val 16667" name="adj"/>
              </a:avLst>
            </a:prstGeom>
            <a:solidFill>
              <a:schemeClr val="lt2"/>
            </a:solidFill>
            <a:ln cap="flat" cmpd="sng" w="9525">
              <a:solidFill>
                <a:schemeClr val="dk2"/>
              </a:solidFill>
              <a:prstDash val="solid"/>
              <a:round/>
              <a:headEnd len="med" w="med" type="none"/>
              <a:tailEnd len="med" w="med"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200"/>
                <a:t>몬스터 등장</a:t>
              </a:r>
              <a:endParaRPr sz="1200"/>
            </a:p>
          </p:txBody>
        </p:sp>
        <p:sp>
          <p:nvSpPr>
            <p:cNvPr id="640" name="Shape 640"/>
            <p:cNvSpPr/>
            <p:nvPr/>
          </p:nvSpPr>
          <p:spPr>
            <a:xfrm>
              <a:off x="3835875" y="2742125"/>
              <a:ext cx="1286100" cy="554100"/>
            </a:xfrm>
            <a:prstGeom prst="roundRect">
              <a:avLst>
                <a:gd fmla="val 16667" name="adj"/>
              </a:avLst>
            </a:prstGeom>
            <a:solidFill>
              <a:schemeClr val="lt2"/>
            </a:solidFill>
            <a:ln cap="flat" cmpd="sng" w="9525">
              <a:solidFill>
                <a:schemeClr val="dk2"/>
              </a:solidFill>
              <a:prstDash val="solid"/>
              <a:round/>
              <a:headEnd len="med" w="med" type="none"/>
              <a:tailEnd len="med" w="med"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200">
                  <a:solidFill>
                    <a:schemeClr val="dk1"/>
                  </a:solidFill>
                </a:rPr>
                <a:t>대상 몬스터 인식</a:t>
              </a:r>
              <a:endParaRPr sz="1200">
                <a:solidFill>
                  <a:schemeClr val="dk1"/>
                </a:solidFill>
              </a:endParaRPr>
            </a:p>
          </p:txBody>
        </p:sp>
        <p:sp>
          <p:nvSpPr>
            <p:cNvPr id="641" name="Shape 641"/>
            <p:cNvSpPr/>
            <p:nvPr/>
          </p:nvSpPr>
          <p:spPr>
            <a:xfrm>
              <a:off x="3835875" y="4266125"/>
              <a:ext cx="1286100" cy="554100"/>
            </a:xfrm>
            <a:prstGeom prst="roundRect">
              <a:avLst>
                <a:gd fmla="val 16667" name="adj"/>
              </a:avLst>
            </a:prstGeom>
            <a:solidFill>
              <a:schemeClr val="lt2"/>
            </a:solidFill>
            <a:ln cap="flat" cmpd="sng" w="9525">
              <a:solidFill>
                <a:schemeClr val="dk2"/>
              </a:solidFill>
              <a:prstDash val="solid"/>
              <a:round/>
              <a:headEnd len="med" w="med" type="none"/>
              <a:tailEnd len="med" w="med"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US" sz="1200">
                  <a:solidFill>
                    <a:schemeClr val="dk1"/>
                  </a:solidFill>
                </a:rPr>
                <a:t>기술 사용 및</a:t>
              </a:r>
              <a:endParaRPr sz="1200">
                <a:solidFill>
                  <a:schemeClr val="dk1"/>
                </a:solidFill>
              </a:endParaRPr>
            </a:p>
            <a:p>
              <a:pPr indent="0" lvl="0" marL="0" rtl="0" algn="ctr">
                <a:spcBef>
                  <a:spcPts val="0"/>
                </a:spcBef>
                <a:spcAft>
                  <a:spcPts val="0"/>
                </a:spcAft>
                <a:buNone/>
              </a:pPr>
              <a:r>
                <a:rPr lang="en-US" sz="1200">
                  <a:solidFill>
                    <a:schemeClr val="dk1"/>
                  </a:solidFill>
                </a:rPr>
                <a:t>위치 이동</a:t>
              </a:r>
              <a:endParaRPr sz="1200"/>
            </a:p>
          </p:txBody>
        </p:sp>
        <p:sp>
          <p:nvSpPr>
            <p:cNvPr id="642" name="Shape 642"/>
            <p:cNvSpPr/>
            <p:nvPr/>
          </p:nvSpPr>
          <p:spPr>
            <a:xfrm>
              <a:off x="3835875" y="5028125"/>
              <a:ext cx="1286100" cy="554100"/>
            </a:xfrm>
            <a:prstGeom prst="roundRect">
              <a:avLst>
                <a:gd fmla="val 16667" name="adj"/>
              </a:avLst>
            </a:prstGeom>
            <a:solidFill>
              <a:schemeClr val="lt2"/>
            </a:solidFill>
            <a:ln cap="flat" cmpd="sng" w="9525">
              <a:solidFill>
                <a:schemeClr val="dk2"/>
              </a:solidFill>
              <a:prstDash val="solid"/>
              <a:round/>
              <a:headEnd len="med" w="med" type="none"/>
              <a:tailEnd len="med" w="med"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200"/>
                <a:t>몬스터 처치</a:t>
              </a:r>
              <a:endParaRPr sz="1200"/>
            </a:p>
          </p:txBody>
        </p:sp>
        <p:sp>
          <p:nvSpPr>
            <p:cNvPr id="643" name="Shape 643"/>
            <p:cNvSpPr/>
            <p:nvPr/>
          </p:nvSpPr>
          <p:spPr>
            <a:xfrm>
              <a:off x="3835875" y="3504125"/>
              <a:ext cx="1286100" cy="554100"/>
            </a:xfrm>
            <a:prstGeom prst="roundRect">
              <a:avLst>
                <a:gd fmla="val 16667" name="adj"/>
              </a:avLst>
            </a:prstGeom>
            <a:solidFill>
              <a:schemeClr val="lt2"/>
            </a:solidFill>
            <a:ln cap="flat" cmpd="sng" w="9525">
              <a:solidFill>
                <a:schemeClr val="dk2"/>
              </a:solidFill>
              <a:prstDash val="solid"/>
              <a:round/>
              <a:headEnd len="med" w="med" type="none"/>
              <a:tailEnd len="med" w="med"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200"/>
                <a:t>자동 공격</a:t>
              </a:r>
              <a:endParaRPr sz="1200"/>
            </a:p>
          </p:txBody>
        </p:sp>
        <p:cxnSp>
          <p:nvCxnSpPr>
            <p:cNvPr id="644" name="Shape 644"/>
            <p:cNvCxnSpPr>
              <a:endCxn id="642" idx="1"/>
            </p:cNvCxnSpPr>
            <p:nvPr/>
          </p:nvCxnSpPr>
          <p:spPr>
            <a:xfrm flipH="1" rot="-5400000">
              <a:off x="2125575" y="3594875"/>
              <a:ext cx="3060000" cy="360600"/>
            </a:xfrm>
            <a:prstGeom prst="bentConnector2">
              <a:avLst/>
            </a:prstGeom>
            <a:noFill/>
            <a:ln cap="flat" cmpd="sng" w="19050">
              <a:solidFill>
                <a:srgbClr val="980000"/>
              </a:solidFill>
              <a:prstDash val="solid"/>
              <a:round/>
              <a:headEnd len="lg" w="lg" type="none"/>
              <a:tailEnd len="lg" w="lg" type="none"/>
            </a:ln>
          </p:spPr>
        </p:cxnSp>
        <p:sp>
          <p:nvSpPr>
            <p:cNvPr id="645" name="Shape 645"/>
            <p:cNvSpPr/>
            <p:nvPr/>
          </p:nvSpPr>
          <p:spPr>
            <a:xfrm>
              <a:off x="3835875" y="5790125"/>
              <a:ext cx="1286100" cy="554100"/>
            </a:xfrm>
            <a:prstGeom prst="roundRect">
              <a:avLst>
                <a:gd fmla="val 16667" name="adj"/>
              </a:avLst>
            </a:prstGeom>
            <a:solidFill>
              <a:schemeClr val="lt2"/>
            </a:solidFill>
            <a:ln cap="flat" cmpd="sng" w="9525">
              <a:solidFill>
                <a:schemeClr val="dk2"/>
              </a:solidFill>
              <a:prstDash val="solid"/>
              <a:round/>
              <a:headEnd len="med" w="med" type="none"/>
              <a:tailEnd len="med" w="med"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200"/>
                <a:t>다음 라운드</a:t>
              </a:r>
              <a:br>
                <a:rPr lang="en-US" sz="1200"/>
              </a:br>
              <a:r>
                <a:rPr lang="en-US" sz="1200"/>
                <a:t>대기</a:t>
              </a:r>
              <a:endParaRPr sz="1200"/>
            </a:p>
          </p:txBody>
        </p:sp>
        <p:cxnSp>
          <p:nvCxnSpPr>
            <p:cNvPr id="646" name="Shape 646"/>
            <p:cNvCxnSpPr>
              <a:stCxn id="642" idx="1"/>
              <a:endCxn id="647" idx="2"/>
            </p:cNvCxnSpPr>
            <p:nvPr/>
          </p:nvCxnSpPr>
          <p:spPr>
            <a:xfrm rot="10800000">
              <a:off x="2560875" y="3838775"/>
              <a:ext cx="1275000" cy="1466400"/>
            </a:xfrm>
            <a:prstGeom prst="bentConnector2">
              <a:avLst/>
            </a:prstGeom>
            <a:noFill/>
            <a:ln cap="flat" cmpd="sng" w="9525">
              <a:solidFill>
                <a:schemeClr val="dk2"/>
              </a:solidFill>
              <a:prstDash val="dash"/>
              <a:round/>
              <a:headEnd len="lg" w="lg" type="none"/>
              <a:tailEnd len="lg" w="lg" type="none"/>
            </a:ln>
          </p:spPr>
        </p:cxnSp>
        <p:cxnSp>
          <p:nvCxnSpPr>
            <p:cNvPr id="648" name="Shape 648"/>
            <p:cNvCxnSpPr>
              <a:stCxn id="647" idx="0"/>
            </p:cNvCxnSpPr>
            <p:nvPr/>
          </p:nvCxnSpPr>
          <p:spPr>
            <a:xfrm rot="-5400000">
              <a:off x="2512675" y="2315850"/>
              <a:ext cx="1017000" cy="920400"/>
            </a:xfrm>
            <a:prstGeom prst="bentConnector3">
              <a:avLst>
                <a:gd fmla="val 50000" name="adj1"/>
              </a:avLst>
            </a:prstGeom>
            <a:noFill/>
            <a:ln cap="flat" cmpd="sng" w="9525">
              <a:solidFill>
                <a:schemeClr val="dk2"/>
              </a:solidFill>
              <a:prstDash val="dash"/>
              <a:round/>
              <a:headEnd len="lg" w="lg" type="none"/>
              <a:tailEnd len="lg" w="lg" type="none"/>
            </a:ln>
          </p:spPr>
        </p:cxnSp>
        <p:sp>
          <p:nvSpPr>
            <p:cNvPr id="647" name="Shape 647"/>
            <p:cNvSpPr/>
            <p:nvPr/>
          </p:nvSpPr>
          <p:spPr>
            <a:xfrm>
              <a:off x="1917925" y="3284550"/>
              <a:ext cx="1286100" cy="554100"/>
            </a:xfrm>
            <a:prstGeom prst="roundRect">
              <a:avLst>
                <a:gd fmla="val 16667" name="adj"/>
              </a:avLst>
            </a:prstGeom>
            <a:solidFill>
              <a:schemeClr val="lt2"/>
            </a:solidFill>
            <a:ln cap="flat" cmpd="sng" w="9525">
              <a:solidFill>
                <a:schemeClr val="dk2"/>
              </a:solidFill>
              <a:prstDash val="solid"/>
              <a:round/>
              <a:headEnd len="med" w="med" type="none"/>
              <a:tailEnd len="med" w="med"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200"/>
                <a:t>캐릭터</a:t>
              </a:r>
              <a:endParaRPr sz="1200"/>
            </a:p>
            <a:p>
              <a:pPr indent="0" lvl="0" marL="0" rtl="0" algn="ctr">
                <a:spcBef>
                  <a:spcPts val="0"/>
                </a:spcBef>
                <a:spcAft>
                  <a:spcPts val="0"/>
                </a:spcAft>
                <a:buNone/>
              </a:pPr>
              <a:r>
                <a:rPr lang="en-US" sz="1200"/>
                <a:t>업그레이드</a:t>
              </a:r>
              <a:endParaRPr sz="1200"/>
            </a:p>
          </p:txBody>
        </p:sp>
        <p:cxnSp>
          <p:nvCxnSpPr>
            <p:cNvPr id="649" name="Shape 649"/>
            <p:cNvCxnSpPr>
              <a:endCxn id="639" idx="1"/>
            </p:cNvCxnSpPr>
            <p:nvPr/>
          </p:nvCxnSpPr>
          <p:spPr>
            <a:xfrm>
              <a:off x="3468975" y="2251175"/>
              <a:ext cx="366900" cy="6000"/>
            </a:xfrm>
            <a:prstGeom prst="straightConnector1">
              <a:avLst/>
            </a:prstGeom>
            <a:noFill/>
            <a:ln cap="flat" cmpd="sng" w="19050">
              <a:solidFill>
                <a:srgbClr val="980000"/>
              </a:solidFill>
              <a:prstDash val="solid"/>
              <a:round/>
              <a:headEnd len="lg" w="lg" type="none"/>
              <a:tailEnd len="lg" w="lg" type="triangle"/>
            </a:ln>
          </p:spPr>
        </p:cxnSp>
        <p:cxnSp>
          <p:nvCxnSpPr>
            <p:cNvPr id="650" name="Shape 650"/>
            <p:cNvCxnSpPr>
              <a:stCxn id="638" idx="2"/>
              <a:endCxn id="639" idx="0"/>
            </p:cNvCxnSpPr>
            <p:nvPr/>
          </p:nvCxnSpPr>
          <p:spPr>
            <a:xfrm>
              <a:off x="4478925" y="1772225"/>
              <a:ext cx="0" cy="207900"/>
            </a:xfrm>
            <a:prstGeom prst="straightConnector1">
              <a:avLst/>
            </a:prstGeom>
            <a:noFill/>
            <a:ln cap="flat" cmpd="sng" w="9525">
              <a:solidFill>
                <a:schemeClr val="dk2"/>
              </a:solidFill>
              <a:prstDash val="solid"/>
              <a:round/>
              <a:headEnd len="lg" w="lg" type="none"/>
              <a:tailEnd len="lg" w="lg" type="triangle"/>
            </a:ln>
          </p:spPr>
        </p:cxnSp>
        <p:cxnSp>
          <p:nvCxnSpPr>
            <p:cNvPr id="651" name="Shape 651"/>
            <p:cNvCxnSpPr>
              <a:stCxn id="639" idx="2"/>
              <a:endCxn id="640" idx="0"/>
            </p:cNvCxnSpPr>
            <p:nvPr/>
          </p:nvCxnSpPr>
          <p:spPr>
            <a:xfrm>
              <a:off x="4478925" y="2534225"/>
              <a:ext cx="0" cy="207900"/>
            </a:xfrm>
            <a:prstGeom prst="straightConnector1">
              <a:avLst/>
            </a:prstGeom>
            <a:noFill/>
            <a:ln cap="flat" cmpd="sng" w="9525">
              <a:solidFill>
                <a:schemeClr val="dk2"/>
              </a:solidFill>
              <a:prstDash val="solid"/>
              <a:round/>
              <a:headEnd len="lg" w="lg" type="none"/>
              <a:tailEnd len="lg" w="lg" type="triangle"/>
            </a:ln>
          </p:spPr>
        </p:cxnSp>
        <p:cxnSp>
          <p:nvCxnSpPr>
            <p:cNvPr id="652" name="Shape 652"/>
            <p:cNvCxnSpPr>
              <a:stCxn id="640" idx="2"/>
              <a:endCxn id="643" idx="0"/>
            </p:cNvCxnSpPr>
            <p:nvPr/>
          </p:nvCxnSpPr>
          <p:spPr>
            <a:xfrm>
              <a:off x="4478925" y="3296225"/>
              <a:ext cx="0" cy="207900"/>
            </a:xfrm>
            <a:prstGeom prst="straightConnector1">
              <a:avLst/>
            </a:prstGeom>
            <a:noFill/>
            <a:ln cap="flat" cmpd="sng" w="9525">
              <a:solidFill>
                <a:schemeClr val="dk2"/>
              </a:solidFill>
              <a:prstDash val="solid"/>
              <a:round/>
              <a:headEnd len="lg" w="lg" type="none"/>
              <a:tailEnd len="lg" w="lg" type="triangle"/>
            </a:ln>
          </p:spPr>
        </p:cxnSp>
        <p:cxnSp>
          <p:nvCxnSpPr>
            <p:cNvPr id="653" name="Shape 653"/>
            <p:cNvCxnSpPr>
              <a:stCxn id="643" idx="2"/>
              <a:endCxn id="641" idx="0"/>
            </p:cNvCxnSpPr>
            <p:nvPr/>
          </p:nvCxnSpPr>
          <p:spPr>
            <a:xfrm>
              <a:off x="4478925" y="4058225"/>
              <a:ext cx="0" cy="207900"/>
            </a:xfrm>
            <a:prstGeom prst="straightConnector1">
              <a:avLst/>
            </a:prstGeom>
            <a:noFill/>
            <a:ln cap="flat" cmpd="sng" w="9525">
              <a:solidFill>
                <a:schemeClr val="dk2"/>
              </a:solidFill>
              <a:prstDash val="solid"/>
              <a:round/>
              <a:headEnd len="lg" w="lg" type="none"/>
              <a:tailEnd len="lg" w="lg" type="triangle"/>
            </a:ln>
          </p:spPr>
        </p:cxnSp>
        <p:cxnSp>
          <p:nvCxnSpPr>
            <p:cNvPr id="654" name="Shape 654"/>
            <p:cNvCxnSpPr>
              <a:stCxn id="641" idx="2"/>
              <a:endCxn id="642" idx="0"/>
            </p:cNvCxnSpPr>
            <p:nvPr/>
          </p:nvCxnSpPr>
          <p:spPr>
            <a:xfrm>
              <a:off x="4478925" y="4820225"/>
              <a:ext cx="0" cy="207900"/>
            </a:xfrm>
            <a:prstGeom prst="straightConnector1">
              <a:avLst/>
            </a:prstGeom>
            <a:noFill/>
            <a:ln cap="flat" cmpd="sng" w="9525">
              <a:solidFill>
                <a:schemeClr val="dk2"/>
              </a:solidFill>
              <a:prstDash val="solid"/>
              <a:round/>
              <a:headEnd len="lg" w="lg" type="none"/>
              <a:tailEnd len="lg" w="lg" type="triangle"/>
            </a:ln>
          </p:spPr>
        </p:cxnSp>
        <p:cxnSp>
          <p:nvCxnSpPr>
            <p:cNvPr id="655" name="Shape 655"/>
            <p:cNvCxnSpPr>
              <a:stCxn id="642" idx="2"/>
              <a:endCxn id="645" idx="0"/>
            </p:cNvCxnSpPr>
            <p:nvPr/>
          </p:nvCxnSpPr>
          <p:spPr>
            <a:xfrm>
              <a:off x="4478925" y="5582225"/>
              <a:ext cx="0" cy="207900"/>
            </a:xfrm>
            <a:prstGeom prst="straightConnector1">
              <a:avLst/>
            </a:prstGeom>
            <a:noFill/>
            <a:ln cap="flat" cmpd="sng" w="9525">
              <a:solidFill>
                <a:schemeClr val="dk2"/>
              </a:solidFill>
              <a:prstDash val="solid"/>
              <a:round/>
              <a:headEnd len="lg" w="lg" type="none"/>
              <a:tailEnd len="lg" w="lg" type="triangle"/>
            </a:ln>
          </p:spPr>
        </p:cxnSp>
      </p:grpSp>
      <p:grpSp>
        <p:nvGrpSpPr>
          <p:cNvPr id="656" name="Shape 656"/>
          <p:cNvGrpSpPr/>
          <p:nvPr/>
        </p:nvGrpSpPr>
        <p:grpSpPr>
          <a:xfrm>
            <a:off x="788075" y="2272650"/>
            <a:ext cx="1632725" cy="512700"/>
            <a:chOff x="1016675" y="1815450"/>
            <a:chExt cx="1632725" cy="512700"/>
          </a:xfrm>
        </p:grpSpPr>
        <p:cxnSp>
          <p:nvCxnSpPr>
            <p:cNvPr id="657" name="Shape 657"/>
            <p:cNvCxnSpPr/>
            <p:nvPr/>
          </p:nvCxnSpPr>
          <p:spPr>
            <a:xfrm>
              <a:off x="1016675" y="1959425"/>
              <a:ext cx="591600" cy="0"/>
            </a:xfrm>
            <a:prstGeom prst="straightConnector1">
              <a:avLst/>
            </a:prstGeom>
            <a:noFill/>
            <a:ln cap="flat" cmpd="sng" w="9525">
              <a:solidFill>
                <a:schemeClr val="dk2"/>
              </a:solidFill>
              <a:prstDash val="solid"/>
              <a:round/>
              <a:headEnd len="lg" w="lg" type="none"/>
              <a:tailEnd len="lg" w="lg" type="triangle"/>
            </a:ln>
          </p:spPr>
        </p:cxnSp>
        <p:cxnSp>
          <p:nvCxnSpPr>
            <p:cNvPr id="658" name="Shape 658"/>
            <p:cNvCxnSpPr/>
            <p:nvPr/>
          </p:nvCxnSpPr>
          <p:spPr>
            <a:xfrm>
              <a:off x="1016675" y="2282710"/>
              <a:ext cx="591600" cy="0"/>
            </a:xfrm>
            <a:prstGeom prst="straightConnector1">
              <a:avLst/>
            </a:prstGeom>
            <a:noFill/>
            <a:ln cap="flat" cmpd="sng" w="19050">
              <a:solidFill>
                <a:srgbClr val="980000"/>
              </a:solidFill>
              <a:prstDash val="solid"/>
              <a:round/>
              <a:headEnd len="lg" w="lg" type="none"/>
              <a:tailEnd len="lg" w="lg" type="triangle"/>
            </a:ln>
          </p:spPr>
        </p:cxnSp>
        <p:sp>
          <p:nvSpPr>
            <p:cNvPr id="659" name="Shape 659"/>
            <p:cNvSpPr txBox="1"/>
            <p:nvPr/>
          </p:nvSpPr>
          <p:spPr>
            <a:xfrm>
              <a:off x="1706800" y="1815450"/>
              <a:ext cx="942600" cy="207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US" sz="800"/>
                <a:t>진행 방향</a:t>
              </a:r>
              <a:endParaRPr sz="800"/>
            </a:p>
          </p:txBody>
        </p:sp>
        <p:sp>
          <p:nvSpPr>
            <p:cNvPr id="660" name="Shape 660"/>
            <p:cNvSpPr txBox="1"/>
            <p:nvPr/>
          </p:nvSpPr>
          <p:spPr>
            <a:xfrm>
              <a:off x="1706800" y="2120250"/>
              <a:ext cx="942600" cy="207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US" sz="800"/>
                <a:t>루프</a:t>
              </a:r>
              <a:endParaRPr sz="800"/>
            </a:p>
          </p:txBody>
        </p:sp>
      </p:grpSp>
      <p:cxnSp>
        <p:nvCxnSpPr>
          <p:cNvPr id="661" name="Shape 661"/>
          <p:cNvCxnSpPr/>
          <p:nvPr/>
        </p:nvCxnSpPr>
        <p:spPr>
          <a:xfrm>
            <a:off x="801027" y="3065262"/>
            <a:ext cx="548400" cy="6300"/>
          </a:xfrm>
          <a:prstGeom prst="straightConnector1">
            <a:avLst/>
          </a:prstGeom>
          <a:noFill/>
          <a:ln cap="flat" cmpd="sng" w="9525">
            <a:solidFill>
              <a:schemeClr val="dk2"/>
            </a:solidFill>
            <a:prstDash val="dash"/>
            <a:round/>
            <a:headEnd len="lg" w="lg" type="none"/>
            <a:tailEnd len="lg" w="lg" type="none"/>
          </a:ln>
        </p:spPr>
      </p:cxnSp>
      <p:sp>
        <p:nvSpPr>
          <p:cNvPr id="662" name="Shape 662"/>
          <p:cNvSpPr txBox="1"/>
          <p:nvPr/>
        </p:nvSpPr>
        <p:spPr>
          <a:xfrm>
            <a:off x="1478200" y="2882250"/>
            <a:ext cx="942600" cy="207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US" sz="800"/>
              <a:t>선택 사항</a:t>
            </a:r>
            <a:endParaRPr sz="8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6" name="Shape 666"/>
        <p:cNvGrpSpPr/>
        <p:nvPr/>
      </p:nvGrpSpPr>
      <p:grpSpPr>
        <a:xfrm>
          <a:off x="0" y="0"/>
          <a:ext cx="0" cy="0"/>
          <a:chOff x="0" y="0"/>
          <a:chExt cx="0" cy="0"/>
        </a:xfrm>
      </p:grpSpPr>
      <p:sp>
        <p:nvSpPr>
          <p:cNvPr id="667" name="Shape 667"/>
          <p:cNvSpPr txBox="1"/>
          <p:nvPr/>
        </p:nvSpPr>
        <p:spPr>
          <a:xfrm>
            <a:off x="755576" y="404664"/>
            <a:ext cx="4104600" cy="5232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None/>
            </a:pPr>
            <a:r>
              <a:rPr lang="en-US" sz="2800">
                <a:solidFill>
                  <a:srgbClr val="595959"/>
                </a:solidFill>
              </a:rPr>
              <a:t>게임 소개</a:t>
            </a:r>
            <a:endParaRPr sz="2800">
              <a:solidFill>
                <a:srgbClr val="595959"/>
              </a:solidFill>
              <a:latin typeface="Arial"/>
              <a:ea typeface="Arial"/>
              <a:cs typeface="Arial"/>
              <a:sym typeface="Arial"/>
            </a:endParaRPr>
          </a:p>
        </p:txBody>
      </p:sp>
      <p:sp>
        <p:nvSpPr>
          <p:cNvPr id="668" name="Shape 668"/>
          <p:cNvSpPr txBox="1"/>
          <p:nvPr/>
        </p:nvSpPr>
        <p:spPr>
          <a:xfrm>
            <a:off x="827584" y="908720"/>
            <a:ext cx="4176600" cy="5283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61904"/>
              </a:lnSpc>
              <a:spcBef>
                <a:spcPts val="0"/>
              </a:spcBef>
              <a:spcAft>
                <a:spcPts val="0"/>
              </a:spcAft>
              <a:buNone/>
            </a:pPr>
            <a:r>
              <a:rPr lang="en-US" sz="1050">
                <a:solidFill>
                  <a:srgbClr val="595959"/>
                </a:solidFill>
              </a:rPr>
              <a:t>4) 게임 플레이 </a:t>
            </a:r>
            <a:endParaRPr/>
          </a:p>
        </p:txBody>
      </p:sp>
      <p:cxnSp>
        <p:nvCxnSpPr>
          <p:cNvPr id="669" name="Shape 669"/>
          <p:cNvCxnSpPr/>
          <p:nvPr/>
        </p:nvCxnSpPr>
        <p:spPr>
          <a:xfrm>
            <a:off x="179512" y="236354"/>
            <a:ext cx="4464000" cy="0"/>
          </a:xfrm>
          <a:prstGeom prst="straightConnector1">
            <a:avLst/>
          </a:prstGeom>
          <a:noFill/>
          <a:ln cap="flat" cmpd="sng" w="9525">
            <a:solidFill>
              <a:srgbClr val="7F7F7F"/>
            </a:solidFill>
            <a:prstDash val="solid"/>
            <a:round/>
            <a:headEnd len="med" w="med" type="none"/>
            <a:tailEnd len="med" w="med" type="none"/>
          </a:ln>
        </p:spPr>
      </p:cxnSp>
      <p:sp>
        <p:nvSpPr>
          <p:cNvPr id="670" name="Shape 670"/>
          <p:cNvSpPr txBox="1"/>
          <p:nvPr/>
        </p:nvSpPr>
        <p:spPr>
          <a:xfrm>
            <a:off x="35496" y="182250"/>
            <a:ext cx="1080000" cy="14466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None/>
            </a:pPr>
            <a:r>
              <a:rPr lang="en-US" sz="8800">
                <a:solidFill>
                  <a:srgbClr val="595959"/>
                </a:solidFill>
                <a:latin typeface="Arial"/>
                <a:ea typeface="Arial"/>
                <a:cs typeface="Arial"/>
                <a:sym typeface="Arial"/>
              </a:rPr>
              <a:t>3</a:t>
            </a:r>
            <a:endParaRPr/>
          </a:p>
        </p:txBody>
      </p:sp>
      <p:cxnSp>
        <p:nvCxnSpPr>
          <p:cNvPr id="671" name="Shape 671"/>
          <p:cNvCxnSpPr/>
          <p:nvPr/>
        </p:nvCxnSpPr>
        <p:spPr>
          <a:xfrm>
            <a:off x="179512" y="1556792"/>
            <a:ext cx="4464000" cy="0"/>
          </a:xfrm>
          <a:prstGeom prst="straightConnector1">
            <a:avLst/>
          </a:prstGeom>
          <a:noFill/>
          <a:ln cap="flat" cmpd="sng" w="9525">
            <a:solidFill>
              <a:srgbClr val="7F7F7F"/>
            </a:solidFill>
            <a:prstDash val="solid"/>
            <a:round/>
            <a:headEnd len="med" w="med" type="none"/>
            <a:tailEnd len="med" w="med" type="none"/>
          </a:ln>
        </p:spPr>
      </p:cxnSp>
      <p:sp>
        <p:nvSpPr>
          <p:cNvPr id="672" name="Shape 672"/>
          <p:cNvSpPr txBox="1"/>
          <p:nvPr/>
        </p:nvSpPr>
        <p:spPr>
          <a:xfrm>
            <a:off x="1772816" y="1133545"/>
            <a:ext cx="3456300" cy="461700"/>
          </a:xfrm>
          <a:prstGeom prst="rect">
            <a:avLst/>
          </a:prstGeom>
          <a:noFill/>
          <a:ln>
            <a:noFill/>
          </a:ln>
        </p:spPr>
        <p:txBody>
          <a:bodyPr anchorCtr="0" anchor="t" bIns="45700" lIns="91425" spcFirstLastPara="1" rIns="91425" wrap="square" tIns="45700">
            <a:noAutofit/>
          </a:bodyPr>
          <a:lstStyle/>
          <a:p>
            <a:pPr indent="-342900" lvl="0" marL="342900" marR="0" rtl="0" algn="ctr">
              <a:spcBef>
                <a:spcPts val="0"/>
              </a:spcBef>
              <a:spcAft>
                <a:spcPts val="0"/>
              </a:spcAft>
              <a:buNone/>
            </a:pPr>
            <a:r>
              <a:rPr b="1" lang="en-US" sz="1600">
                <a:solidFill>
                  <a:srgbClr val="3F3F3F"/>
                </a:solidFill>
              </a:rPr>
              <a:t>스테이지 시작</a:t>
            </a:r>
            <a:endParaRPr b="1" sz="1600"/>
          </a:p>
        </p:txBody>
      </p:sp>
      <p:sp>
        <p:nvSpPr>
          <p:cNvPr id="673" name="Shape 673"/>
          <p:cNvSpPr txBox="1"/>
          <p:nvPr/>
        </p:nvSpPr>
        <p:spPr>
          <a:xfrm>
            <a:off x="4763025" y="1729175"/>
            <a:ext cx="3980400" cy="3555300"/>
          </a:xfrm>
          <a:prstGeom prst="rect">
            <a:avLst/>
          </a:prstGeom>
          <a:noFill/>
          <a:ln>
            <a:noFill/>
          </a:ln>
        </p:spPr>
        <p:txBody>
          <a:bodyPr anchorCtr="0" anchor="t" bIns="91425" lIns="91425" spcFirstLastPara="1" rIns="91425" wrap="square" tIns="91425">
            <a:noAutofit/>
          </a:bodyPr>
          <a:lstStyle/>
          <a:p>
            <a:pPr indent="-292100" lvl="0" marL="457200" rtl="0">
              <a:spcBef>
                <a:spcPts val="0"/>
              </a:spcBef>
              <a:spcAft>
                <a:spcPts val="0"/>
              </a:spcAft>
              <a:buClr>
                <a:schemeClr val="dk1"/>
              </a:buClr>
              <a:buSzPts val="1000"/>
              <a:buAutoNum type="arabicPeriod"/>
            </a:pPr>
            <a:r>
              <a:rPr lang="en-US" sz="1000">
                <a:solidFill>
                  <a:schemeClr val="dk1"/>
                </a:solidFill>
              </a:rPr>
              <a:t>스테이지가 시작되면 플레이어들은 자신이 설정한 캐릭터를 부여받습니다.</a:t>
            </a:r>
            <a:br>
              <a:rPr lang="en-US" sz="1000">
                <a:solidFill>
                  <a:schemeClr val="dk1"/>
                </a:solidFill>
              </a:rPr>
            </a:br>
            <a:endParaRPr sz="1000">
              <a:solidFill>
                <a:schemeClr val="dk1"/>
              </a:solidFill>
            </a:endParaRPr>
          </a:p>
          <a:p>
            <a:pPr indent="-292100" lvl="0" marL="457200" rtl="0">
              <a:spcBef>
                <a:spcPts val="0"/>
              </a:spcBef>
              <a:spcAft>
                <a:spcPts val="0"/>
              </a:spcAft>
              <a:buClr>
                <a:schemeClr val="dk1"/>
              </a:buClr>
              <a:buSzPts val="1000"/>
              <a:buAutoNum type="arabicPeriod"/>
            </a:pPr>
            <a:r>
              <a:rPr lang="en-US" sz="1000">
                <a:solidFill>
                  <a:schemeClr val="dk1"/>
                </a:solidFill>
              </a:rPr>
              <a:t>라운드 시작 전까지 플레이어들은 자신의 캐릭터의</a:t>
            </a:r>
            <a:br>
              <a:rPr lang="en-US" sz="1000">
                <a:solidFill>
                  <a:schemeClr val="dk1"/>
                </a:solidFill>
              </a:rPr>
            </a:br>
            <a:r>
              <a:rPr lang="en-US" sz="1000">
                <a:solidFill>
                  <a:schemeClr val="dk1"/>
                </a:solidFill>
              </a:rPr>
              <a:t>위치를 정하고, 정비하는 시간을 주어집니다.</a:t>
            </a:r>
            <a:br>
              <a:rPr lang="en-US" sz="1000">
                <a:solidFill>
                  <a:schemeClr val="dk1"/>
                </a:solidFill>
              </a:rPr>
            </a:br>
            <a:endParaRPr sz="1000">
              <a:solidFill>
                <a:schemeClr val="dk1"/>
              </a:solidFill>
            </a:endParaRPr>
          </a:p>
          <a:p>
            <a:pPr indent="-292100" lvl="0" marL="457200" rtl="0">
              <a:spcBef>
                <a:spcPts val="0"/>
              </a:spcBef>
              <a:spcAft>
                <a:spcPts val="0"/>
              </a:spcAft>
              <a:buClr>
                <a:schemeClr val="dk1"/>
              </a:buClr>
              <a:buSzPts val="1000"/>
              <a:buAutoNum type="arabicPeriod"/>
            </a:pPr>
            <a:r>
              <a:rPr lang="en-US" sz="1000">
                <a:solidFill>
                  <a:schemeClr val="dk1"/>
                </a:solidFill>
              </a:rPr>
              <a:t>대기 시간이 끝나면 라운드가 시작됩니다.</a:t>
            </a:r>
            <a:endParaRPr sz="1000"/>
          </a:p>
        </p:txBody>
      </p:sp>
      <p:pic>
        <p:nvPicPr>
          <p:cNvPr descr="모니터, 화면, 동물, 실내이(가) 표시된 사진  매우 높은 신뢰도로 생성된 설명" id="674" name="Shape 674"/>
          <p:cNvPicPr preferRelativeResize="0"/>
          <p:nvPr/>
        </p:nvPicPr>
        <p:blipFill rotWithShape="1">
          <a:blip r:embed="rId3">
            <a:alphaModFix/>
          </a:blip>
          <a:srcRect b="48059" l="26212" r="27580" t="11940"/>
          <a:stretch/>
        </p:blipFill>
        <p:spPr>
          <a:xfrm>
            <a:off x="179500" y="1800933"/>
            <a:ext cx="4464000" cy="2160666"/>
          </a:xfrm>
          <a:prstGeom prst="rect">
            <a:avLst/>
          </a:prstGeom>
          <a:noFill/>
          <a:ln>
            <a:noFill/>
          </a:ln>
        </p:spPr>
      </p:pic>
      <p:sp>
        <p:nvSpPr>
          <p:cNvPr id="675" name="Shape 675"/>
          <p:cNvSpPr/>
          <p:nvPr/>
        </p:nvSpPr>
        <p:spPr>
          <a:xfrm>
            <a:off x="2204275" y="2190087"/>
            <a:ext cx="500700" cy="777600"/>
          </a:xfrm>
          <a:prstGeom prst="rect">
            <a:avLst/>
          </a:prstGeom>
          <a:noFill/>
          <a:ln cap="flat" cmpd="sng" w="25400">
            <a:solidFill>
              <a:srgbClr val="FF0000"/>
            </a:solidFill>
            <a:prstDash val="solid"/>
            <a:round/>
            <a:headEnd len="med" w="med" type="none"/>
            <a:tailEnd len="med" w="med"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676" name="Shape 676"/>
          <p:cNvSpPr/>
          <p:nvPr/>
        </p:nvSpPr>
        <p:spPr>
          <a:xfrm>
            <a:off x="3527400" y="1874137"/>
            <a:ext cx="500700" cy="777600"/>
          </a:xfrm>
          <a:prstGeom prst="rect">
            <a:avLst/>
          </a:prstGeom>
          <a:noFill/>
          <a:ln cap="flat" cmpd="sng" w="25400">
            <a:solidFill>
              <a:srgbClr val="FF0000"/>
            </a:solidFill>
            <a:prstDash val="solid"/>
            <a:round/>
            <a:headEnd len="med" w="med" type="none"/>
            <a:tailEnd len="med" w="med"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677" name="Shape 677"/>
          <p:cNvSpPr/>
          <p:nvPr/>
        </p:nvSpPr>
        <p:spPr>
          <a:xfrm>
            <a:off x="2434824" y="2262572"/>
            <a:ext cx="103800" cy="131100"/>
          </a:xfrm>
          <a:prstGeom prst="flowChartSort">
            <a:avLst/>
          </a:prstGeom>
          <a:solidFill>
            <a:srgbClr val="00FF00"/>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78" name="Shape 678"/>
          <p:cNvSpPr/>
          <p:nvPr/>
        </p:nvSpPr>
        <p:spPr>
          <a:xfrm>
            <a:off x="3782599" y="1903547"/>
            <a:ext cx="103800" cy="131100"/>
          </a:xfrm>
          <a:prstGeom prst="flowChartSort">
            <a:avLst/>
          </a:prstGeom>
          <a:solidFill>
            <a:srgbClr val="FF0000"/>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2" name="Shape 682"/>
        <p:cNvGrpSpPr/>
        <p:nvPr/>
      </p:nvGrpSpPr>
      <p:grpSpPr>
        <a:xfrm>
          <a:off x="0" y="0"/>
          <a:ext cx="0" cy="0"/>
          <a:chOff x="0" y="0"/>
          <a:chExt cx="0" cy="0"/>
        </a:xfrm>
      </p:grpSpPr>
      <p:sp>
        <p:nvSpPr>
          <p:cNvPr id="683" name="Shape 683"/>
          <p:cNvSpPr txBox="1"/>
          <p:nvPr/>
        </p:nvSpPr>
        <p:spPr>
          <a:xfrm>
            <a:off x="755576" y="404664"/>
            <a:ext cx="4104600" cy="5232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None/>
            </a:pPr>
            <a:r>
              <a:rPr lang="en-US" sz="2800">
                <a:solidFill>
                  <a:srgbClr val="595959"/>
                </a:solidFill>
              </a:rPr>
              <a:t>게임 소개</a:t>
            </a:r>
            <a:endParaRPr sz="2800">
              <a:solidFill>
                <a:srgbClr val="595959"/>
              </a:solidFill>
              <a:latin typeface="Arial"/>
              <a:ea typeface="Arial"/>
              <a:cs typeface="Arial"/>
              <a:sym typeface="Arial"/>
            </a:endParaRPr>
          </a:p>
        </p:txBody>
      </p:sp>
      <p:sp>
        <p:nvSpPr>
          <p:cNvPr id="684" name="Shape 684"/>
          <p:cNvSpPr txBox="1"/>
          <p:nvPr/>
        </p:nvSpPr>
        <p:spPr>
          <a:xfrm>
            <a:off x="827584" y="908720"/>
            <a:ext cx="4176600" cy="5283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61904"/>
              </a:lnSpc>
              <a:spcBef>
                <a:spcPts val="0"/>
              </a:spcBef>
              <a:spcAft>
                <a:spcPts val="0"/>
              </a:spcAft>
              <a:buNone/>
            </a:pPr>
            <a:r>
              <a:rPr lang="en-US" sz="1050">
                <a:solidFill>
                  <a:srgbClr val="595959"/>
                </a:solidFill>
              </a:rPr>
              <a:t>4) 게임 플레이 </a:t>
            </a:r>
            <a:endParaRPr/>
          </a:p>
        </p:txBody>
      </p:sp>
      <p:cxnSp>
        <p:nvCxnSpPr>
          <p:cNvPr id="685" name="Shape 685"/>
          <p:cNvCxnSpPr/>
          <p:nvPr/>
        </p:nvCxnSpPr>
        <p:spPr>
          <a:xfrm>
            <a:off x="179512" y="236354"/>
            <a:ext cx="4464000" cy="0"/>
          </a:xfrm>
          <a:prstGeom prst="straightConnector1">
            <a:avLst/>
          </a:prstGeom>
          <a:noFill/>
          <a:ln cap="flat" cmpd="sng" w="9525">
            <a:solidFill>
              <a:srgbClr val="7F7F7F"/>
            </a:solidFill>
            <a:prstDash val="solid"/>
            <a:round/>
            <a:headEnd len="med" w="med" type="none"/>
            <a:tailEnd len="med" w="med" type="none"/>
          </a:ln>
        </p:spPr>
      </p:cxnSp>
      <p:sp>
        <p:nvSpPr>
          <p:cNvPr id="686" name="Shape 686"/>
          <p:cNvSpPr txBox="1"/>
          <p:nvPr/>
        </p:nvSpPr>
        <p:spPr>
          <a:xfrm>
            <a:off x="35496" y="182250"/>
            <a:ext cx="1080000" cy="14466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None/>
            </a:pPr>
            <a:r>
              <a:rPr lang="en-US" sz="8800">
                <a:solidFill>
                  <a:srgbClr val="595959"/>
                </a:solidFill>
                <a:latin typeface="Arial"/>
                <a:ea typeface="Arial"/>
                <a:cs typeface="Arial"/>
                <a:sym typeface="Arial"/>
              </a:rPr>
              <a:t>3</a:t>
            </a:r>
            <a:endParaRPr/>
          </a:p>
        </p:txBody>
      </p:sp>
      <p:cxnSp>
        <p:nvCxnSpPr>
          <p:cNvPr id="687" name="Shape 687"/>
          <p:cNvCxnSpPr/>
          <p:nvPr/>
        </p:nvCxnSpPr>
        <p:spPr>
          <a:xfrm>
            <a:off x="179512" y="1556792"/>
            <a:ext cx="4464000" cy="0"/>
          </a:xfrm>
          <a:prstGeom prst="straightConnector1">
            <a:avLst/>
          </a:prstGeom>
          <a:noFill/>
          <a:ln cap="flat" cmpd="sng" w="9525">
            <a:solidFill>
              <a:srgbClr val="7F7F7F"/>
            </a:solidFill>
            <a:prstDash val="solid"/>
            <a:round/>
            <a:headEnd len="med" w="med" type="none"/>
            <a:tailEnd len="med" w="med" type="none"/>
          </a:ln>
        </p:spPr>
      </p:cxnSp>
      <p:sp>
        <p:nvSpPr>
          <p:cNvPr id="688" name="Shape 688"/>
          <p:cNvSpPr txBox="1"/>
          <p:nvPr/>
        </p:nvSpPr>
        <p:spPr>
          <a:xfrm>
            <a:off x="1651066" y="1167145"/>
            <a:ext cx="3456300" cy="461700"/>
          </a:xfrm>
          <a:prstGeom prst="rect">
            <a:avLst/>
          </a:prstGeom>
          <a:noFill/>
          <a:ln>
            <a:noFill/>
          </a:ln>
        </p:spPr>
        <p:txBody>
          <a:bodyPr anchorCtr="0" anchor="t" bIns="45700" lIns="91425" spcFirstLastPara="1" rIns="91425" wrap="square" tIns="45700">
            <a:noAutofit/>
          </a:bodyPr>
          <a:lstStyle/>
          <a:p>
            <a:pPr indent="-342900" lvl="0" marL="342900" marR="0" rtl="0" algn="ctr">
              <a:spcBef>
                <a:spcPts val="0"/>
              </a:spcBef>
              <a:spcAft>
                <a:spcPts val="0"/>
              </a:spcAft>
              <a:buNone/>
            </a:pPr>
            <a:r>
              <a:rPr b="1" lang="en-US" sz="1600">
                <a:solidFill>
                  <a:srgbClr val="3F3F3F"/>
                </a:solidFill>
              </a:rPr>
              <a:t>라운드 시작 및 몬스터 등장</a:t>
            </a:r>
            <a:endParaRPr sz="1200">
              <a:solidFill>
                <a:srgbClr val="3F3F3F"/>
              </a:solidFill>
            </a:endParaRPr>
          </a:p>
          <a:p>
            <a:pPr indent="-342900" lvl="0" marL="342900" marR="0" rtl="0" algn="l">
              <a:spcBef>
                <a:spcPts val="0"/>
              </a:spcBef>
              <a:spcAft>
                <a:spcPts val="0"/>
              </a:spcAft>
              <a:buNone/>
            </a:pPr>
            <a:r>
              <a:t/>
            </a:r>
            <a:endParaRPr b="1">
              <a:solidFill>
                <a:srgbClr val="3F3F3F"/>
              </a:solidFill>
            </a:endParaRPr>
          </a:p>
        </p:txBody>
      </p:sp>
      <p:sp>
        <p:nvSpPr>
          <p:cNvPr id="689" name="Shape 689"/>
          <p:cNvSpPr txBox="1"/>
          <p:nvPr/>
        </p:nvSpPr>
        <p:spPr>
          <a:xfrm>
            <a:off x="4763025" y="1729175"/>
            <a:ext cx="3980400" cy="3555300"/>
          </a:xfrm>
          <a:prstGeom prst="rect">
            <a:avLst/>
          </a:prstGeom>
          <a:noFill/>
          <a:ln>
            <a:noFill/>
          </a:ln>
        </p:spPr>
        <p:txBody>
          <a:bodyPr anchorCtr="0" anchor="t" bIns="91425" lIns="91425" spcFirstLastPara="1" rIns="91425" wrap="square" tIns="91425">
            <a:noAutofit/>
          </a:bodyPr>
          <a:lstStyle/>
          <a:p>
            <a:pPr indent="-292100" lvl="0" marL="457200" rtl="0">
              <a:spcBef>
                <a:spcPts val="0"/>
              </a:spcBef>
              <a:spcAft>
                <a:spcPts val="0"/>
              </a:spcAft>
              <a:buSzPts val="1000"/>
              <a:buAutoNum type="arabicPeriod"/>
            </a:pPr>
            <a:r>
              <a:rPr lang="en-US" sz="1000"/>
              <a:t>라운드가 시작하면 몬스터가 등장합니다.</a:t>
            </a:r>
            <a:br>
              <a:rPr lang="en-US" sz="1000"/>
            </a:br>
            <a:endParaRPr sz="1000"/>
          </a:p>
          <a:p>
            <a:pPr indent="-292100" lvl="0" marL="457200" rtl="0">
              <a:spcBef>
                <a:spcPts val="0"/>
              </a:spcBef>
              <a:spcAft>
                <a:spcPts val="0"/>
              </a:spcAft>
              <a:buSzPts val="1000"/>
              <a:buAutoNum type="arabicPeriod"/>
            </a:pPr>
            <a:r>
              <a:rPr lang="en-US" sz="1000"/>
              <a:t>몬스터는 목표 지점을 향해 이동합니다.</a:t>
            </a:r>
            <a:br>
              <a:rPr lang="en-US" sz="1000"/>
            </a:br>
            <a:endParaRPr sz="1000"/>
          </a:p>
          <a:p>
            <a:pPr indent="-292100" lvl="0" marL="457200" rtl="0">
              <a:spcBef>
                <a:spcPts val="0"/>
              </a:spcBef>
              <a:spcAft>
                <a:spcPts val="0"/>
              </a:spcAft>
              <a:buSzPts val="1000"/>
              <a:buAutoNum type="arabicPeriod"/>
            </a:pPr>
            <a:r>
              <a:rPr lang="en-US" sz="1000"/>
              <a:t>몬스터의 진행 방향은 캐릭터의 기술에 의해</a:t>
            </a:r>
            <a:br>
              <a:rPr lang="en-US" sz="1000"/>
            </a:br>
            <a:r>
              <a:rPr lang="en-US" sz="1000"/>
              <a:t>방해 받을 수 있습니다.</a:t>
            </a:r>
            <a:br>
              <a:rPr lang="en-US" sz="1000"/>
            </a:br>
            <a:endParaRPr sz="1000"/>
          </a:p>
        </p:txBody>
      </p:sp>
      <p:pic>
        <p:nvPicPr>
          <p:cNvPr descr="모니터, 실내, 벽, 화면이(가) 표시된 사진  높은 신뢰도로 생성된 설명" id="690" name="Shape 690"/>
          <p:cNvPicPr preferRelativeResize="0"/>
          <p:nvPr/>
        </p:nvPicPr>
        <p:blipFill rotWithShape="1">
          <a:blip r:embed="rId3">
            <a:alphaModFix/>
          </a:blip>
          <a:srcRect b="37753" l="23375" r="13838" t="19479"/>
          <a:stretch/>
        </p:blipFill>
        <p:spPr>
          <a:xfrm>
            <a:off x="179499" y="1849525"/>
            <a:ext cx="4464000" cy="1790701"/>
          </a:xfrm>
          <a:prstGeom prst="rect">
            <a:avLst/>
          </a:prstGeom>
          <a:noFill/>
          <a:ln>
            <a:noFill/>
          </a:ln>
        </p:spPr>
      </p:pic>
      <p:sp>
        <p:nvSpPr>
          <p:cNvPr id="691" name="Shape 691"/>
          <p:cNvSpPr/>
          <p:nvPr/>
        </p:nvSpPr>
        <p:spPr>
          <a:xfrm>
            <a:off x="325150" y="1968252"/>
            <a:ext cx="500700" cy="659400"/>
          </a:xfrm>
          <a:prstGeom prst="rect">
            <a:avLst/>
          </a:prstGeom>
          <a:noFill/>
          <a:ln cap="flat" cmpd="sng" w="25400">
            <a:solidFill>
              <a:srgbClr val="FF0000"/>
            </a:solidFill>
            <a:prstDash val="solid"/>
            <a:round/>
            <a:headEnd len="med" w="med" type="none"/>
            <a:tailEnd len="med" w="med"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692" name="Shape 692"/>
          <p:cNvSpPr/>
          <p:nvPr/>
        </p:nvSpPr>
        <p:spPr>
          <a:xfrm>
            <a:off x="3499850" y="2153100"/>
            <a:ext cx="967200" cy="998100"/>
          </a:xfrm>
          <a:prstGeom prst="rect">
            <a:avLst/>
          </a:prstGeom>
          <a:noFill/>
          <a:ln cap="flat" cmpd="sng" w="25400">
            <a:solidFill>
              <a:srgbClr val="FF0000"/>
            </a:solidFill>
            <a:prstDash val="solid"/>
            <a:round/>
            <a:headEnd len="med" w="med" type="none"/>
            <a:tailEnd len="med" w="med"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6" name="Shape 696"/>
        <p:cNvGrpSpPr/>
        <p:nvPr/>
      </p:nvGrpSpPr>
      <p:grpSpPr>
        <a:xfrm>
          <a:off x="0" y="0"/>
          <a:ext cx="0" cy="0"/>
          <a:chOff x="0" y="0"/>
          <a:chExt cx="0" cy="0"/>
        </a:xfrm>
      </p:grpSpPr>
      <p:sp>
        <p:nvSpPr>
          <p:cNvPr id="697" name="Shape 697"/>
          <p:cNvSpPr txBox="1"/>
          <p:nvPr/>
        </p:nvSpPr>
        <p:spPr>
          <a:xfrm>
            <a:off x="755576" y="404664"/>
            <a:ext cx="4104600" cy="5232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None/>
            </a:pPr>
            <a:r>
              <a:rPr lang="en-US" sz="2800">
                <a:solidFill>
                  <a:srgbClr val="595959"/>
                </a:solidFill>
              </a:rPr>
              <a:t>게임 소개</a:t>
            </a:r>
            <a:endParaRPr sz="2800">
              <a:solidFill>
                <a:srgbClr val="595959"/>
              </a:solidFill>
              <a:latin typeface="Arial"/>
              <a:ea typeface="Arial"/>
              <a:cs typeface="Arial"/>
              <a:sym typeface="Arial"/>
            </a:endParaRPr>
          </a:p>
        </p:txBody>
      </p:sp>
      <p:sp>
        <p:nvSpPr>
          <p:cNvPr id="698" name="Shape 698"/>
          <p:cNvSpPr txBox="1"/>
          <p:nvPr/>
        </p:nvSpPr>
        <p:spPr>
          <a:xfrm>
            <a:off x="827584" y="908720"/>
            <a:ext cx="4176600" cy="5283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61904"/>
              </a:lnSpc>
              <a:spcBef>
                <a:spcPts val="0"/>
              </a:spcBef>
              <a:spcAft>
                <a:spcPts val="0"/>
              </a:spcAft>
              <a:buNone/>
            </a:pPr>
            <a:r>
              <a:rPr lang="en-US" sz="1050">
                <a:solidFill>
                  <a:srgbClr val="595959"/>
                </a:solidFill>
              </a:rPr>
              <a:t>4) 게임 플레이 </a:t>
            </a:r>
            <a:endParaRPr/>
          </a:p>
        </p:txBody>
      </p:sp>
      <p:cxnSp>
        <p:nvCxnSpPr>
          <p:cNvPr id="699" name="Shape 699"/>
          <p:cNvCxnSpPr/>
          <p:nvPr/>
        </p:nvCxnSpPr>
        <p:spPr>
          <a:xfrm>
            <a:off x="179512" y="236354"/>
            <a:ext cx="4464000" cy="0"/>
          </a:xfrm>
          <a:prstGeom prst="straightConnector1">
            <a:avLst/>
          </a:prstGeom>
          <a:noFill/>
          <a:ln cap="flat" cmpd="sng" w="9525">
            <a:solidFill>
              <a:srgbClr val="7F7F7F"/>
            </a:solidFill>
            <a:prstDash val="solid"/>
            <a:round/>
            <a:headEnd len="med" w="med" type="none"/>
            <a:tailEnd len="med" w="med" type="none"/>
          </a:ln>
        </p:spPr>
      </p:cxnSp>
      <p:sp>
        <p:nvSpPr>
          <p:cNvPr id="700" name="Shape 700"/>
          <p:cNvSpPr txBox="1"/>
          <p:nvPr/>
        </p:nvSpPr>
        <p:spPr>
          <a:xfrm>
            <a:off x="35496" y="182250"/>
            <a:ext cx="1080000" cy="14466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None/>
            </a:pPr>
            <a:r>
              <a:rPr lang="en-US" sz="8800">
                <a:solidFill>
                  <a:srgbClr val="595959"/>
                </a:solidFill>
                <a:latin typeface="Arial"/>
                <a:ea typeface="Arial"/>
                <a:cs typeface="Arial"/>
                <a:sym typeface="Arial"/>
              </a:rPr>
              <a:t>3</a:t>
            </a:r>
            <a:endParaRPr/>
          </a:p>
        </p:txBody>
      </p:sp>
      <p:cxnSp>
        <p:nvCxnSpPr>
          <p:cNvPr id="701" name="Shape 701"/>
          <p:cNvCxnSpPr/>
          <p:nvPr/>
        </p:nvCxnSpPr>
        <p:spPr>
          <a:xfrm>
            <a:off x="179512" y="1556792"/>
            <a:ext cx="4464000" cy="0"/>
          </a:xfrm>
          <a:prstGeom prst="straightConnector1">
            <a:avLst/>
          </a:prstGeom>
          <a:noFill/>
          <a:ln cap="flat" cmpd="sng" w="9525">
            <a:solidFill>
              <a:srgbClr val="7F7F7F"/>
            </a:solidFill>
            <a:prstDash val="solid"/>
            <a:round/>
            <a:headEnd len="med" w="med" type="none"/>
            <a:tailEnd len="med" w="med" type="none"/>
          </a:ln>
        </p:spPr>
      </p:cxnSp>
      <p:sp>
        <p:nvSpPr>
          <p:cNvPr id="702" name="Shape 702"/>
          <p:cNvSpPr txBox="1"/>
          <p:nvPr/>
        </p:nvSpPr>
        <p:spPr>
          <a:xfrm>
            <a:off x="1039303" y="1142475"/>
            <a:ext cx="4464000" cy="461700"/>
          </a:xfrm>
          <a:prstGeom prst="rect">
            <a:avLst/>
          </a:prstGeom>
          <a:noFill/>
          <a:ln>
            <a:noFill/>
          </a:ln>
        </p:spPr>
        <p:txBody>
          <a:bodyPr anchorCtr="0" anchor="t" bIns="45700" lIns="91425" spcFirstLastPara="1" rIns="91425" wrap="square" tIns="45700">
            <a:noAutofit/>
          </a:bodyPr>
          <a:lstStyle/>
          <a:p>
            <a:pPr indent="-342900" lvl="0" marL="342900" marR="0" rtl="0" algn="ctr">
              <a:spcBef>
                <a:spcPts val="0"/>
              </a:spcBef>
              <a:spcAft>
                <a:spcPts val="0"/>
              </a:spcAft>
              <a:buNone/>
            </a:pPr>
            <a:r>
              <a:rPr b="1" lang="en-US" sz="1600">
                <a:solidFill>
                  <a:srgbClr val="3F3F3F"/>
                </a:solidFill>
              </a:rPr>
              <a:t>대상 몬스터 인식 후 자동 공격</a:t>
            </a:r>
            <a:endParaRPr b="1" sz="1600">
              <a:solidFill>
                <a:srgbClr val="3F3F3F"/>
              </a:solidFill>
            </a:endParaRPr>
          </a:p>
          <a:p>
            <a:pPr indent="-342900" lvl="0" marL="342900" marR="0" rtl="0" algn="l">
              <a:spcBef>
                <a:spcPts val="0"/>
              </a:spcBef>
              <a:spcAft>
                <a:spcPts val="0"/>
              </a:spcAft>
              <a:buNone/>
            </a:pPr>
            <a:r>
              <a:t/>
            </a:r>
            <a:endParaRPr b="1">
              <a:solidFill>
                <a:srgbClr val="3F3F3F"/>
              </a:solidFill>
            </a:endParaRPr>
          </a:p>
        </p:txBody>
      </p:sp>
      <p:sp>
        <p:nvSpPr>
          <p:cNvPr id="703" name="Shape 703"/>
          <p:cNvSpPr txBox="1"/>
          <p:nvPr/>
        </p:nvSpPr>
        <p:spPr>
          <a:xfrm>
            <a:off x="4763025" y="1729175"/>
            <a:ext cx="3980400" cy="3555300"/>
          </a:xfrm>
          <a:prstGeom prst="rect">
            <a:avLst/>
          </a:prstGeom>
          <a:noFill/>
          <a:ln>
            <a:noFill/>
          </a:ln>
        </p:spPr>
        <p:txBody>
          <a:bodyPr anchorCtr="0" anchor="t" bIns="91425" lIns="91425" spcFirstLastPara="1" rIns="91425" wrap="square" tIns="91425">
            <a:noAutofit/>
          </a:bodyPr>
          <a:lstStyle/>
          <a:p>
            <a:pPr indent="-292100" lvl="0" marL="457200" rtl="0">
              <a:spcBef>
                <a:spcPts val="0"/>
              </a:spcBef>
              <a:spcAft>
                <a:spcPts val="0"/>
              </a:spcAft>
              <a:buSzPts val="1000"/>
              <a:buAutoNum type="arabicPeriod"/>
            </a:pPr>
            <a:r>
              <a:rPr lang="en-US" sz="1000"/>
              <a:t>캐릭터의 범위 내에 몬스터가 들어오면 자동으로 해당 몬스터를 대상으로 공격합니다.</a:t>
            </a:r>
            <a:br>
              <a:rPr lang="en-US" sz="1000"/>
            </a:br>
            <a:endParaRPr sz="1000"/>
          </a:p>
          <a:p>
            <a:pPr indent="-292100" lvl="0" marL="457200" rtl="0">
              <a:spcBef>
                <a:spcPts val="0"/>
              </a:spcBef>
              <a:spcAft>
                <a:spcPts val="0"/>
              </a:spcAft>
              <a:buSzPts val="1000"/>
              <a:buAutoNum type="arabicPeriod"/>
            </a:pPr>
            <a:r>
              <a:rPr lang="en-US" sz="1000"/>
              <a:t>범위 내에 몬스터가 여러마리 있을 때, 캐릭터에게서</a:t>
            </a:r>
            <a:br>
              <a:rPr lang="en-US" sz="1000"/>
            </a:br>
            <a:r>
              <a:rPr lang="en-US" sz="1000"/>
              <a:t>가장 가까운 몬스터를 대상으로 선택합니다.</a:t>
            </a:r>
            <a:br>
              <a:rPr lang="en-US" sz="1000"/>
            </a:br>
            <a:endParaRPr sz="1000"/>
          </a:p>
          <a:p>
            <a:pPr indent="-292100" lvl="0" marL="457200" rtl="0">
              <a:spcBef>
                <a:spcPts val="0"/>
              </a:spcBef>
              <a:spcAft>
                <a:spcPts val="0"/>
              </a:spcAft>
              <a:buSzPts val="1000"/>
              <a:buAutoNum type="arabicPeriod"/>
            </a:pPr>
            <a:r>
              <a:rPr lang="en-US" sz="1000"/>
              <a:t>대상이 죽거나, 범위밖으로 나가거나 ,플레이어가 이동, 기술 이벤트를 입력할때까지 자동으로 공격합니다.</a:t>
            </a:r>
            <a:endParaRPr sz="1000"/>
          </a:p>
        </p:txBody>
      </p:sp>
      <p:pic>
        <p:nvPicPr>
          <p:cNvPr id="704" name="Shape 704"/>
          <p:cNvPicPr preferRelativeResize="0"/>
          <p:nvPr/>
        </p:nvPicPr>
        <p:blipFill rotWithShape="1">
          <a:blip r:embed="rId3">
            <a:alphaModFix/>
          </a:blip>
          <a:srcRect b="22975" l="26084" r="24467" t="29671"/>
          <a:stretch/>
        </p:blipFill>
        <p:spPr>
          <a:xfrm>
            <a:off x="179500" y="1818775"/>
            <a:ext cx="4464000" cy="2310001"/>
          </a:xfrm>
          <a:prstGeom prst="rect">
            <a:avLst/>
          </a:prstGeom>
          <a:noFill/>
          <a:ln>
            <a:noFill/>
          </a:ln>
        </p:spPr>
      </p:pic>
      <p:sp>
        <p:nvSpPr>
          <p:cNvPr id="705" name="Shape 705"/>
          <p:cNvSpPr/>
          <p:nvPr/>
        </p:nvSpPr>
        <p:spPr>
          <a:xfrm>
            <a:off x="2611792" y="2763077"/>
            <a:ext cx="76331" cy="141183"/>
          </a:xfrm>
          <a:prstGeom prst="flowChartSort">
            <a:avLst/>
          </a:prstGeom>
          <a:solidFill>
            <a:srgbClr val="00FF00"/>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pic>
        <p:nvPicPr>
          <p:cNvPr id="706" name="Shape 706"/>
          <p:cNvPicPr preferRelativeResize="0"/>
          <p:nvPr/>
        </p:nvPicPr>
        <p:blipFill rotWithShape="1">
          <a:blip r:embed="rId4">
            <a:alphaModFix/>
          </a:blip>
          <a:srcRect b="19621" l="26151" r="23187" t="26324"/>
          <a:stretch/>
        </p:blipFill>
        <p:spPr>
          <a:xfrm>
            <a:off x="179500" y="4112304"/>
            <a:ext cx="4464000" cy="2672546"/>
          </a:xfrm>
          <a:prstGeom prst="rect">
            <a:avLst/>
          </a:prstGeom>
          <a:noFill/>
          <a:ln>
            <a:noFill/>
          </a:ln>
        </p:spPr>
      </p:pic>
      <p:sp>
        <p:nvSpPr>
          <p:cNvPr id="707" name="Shape 707"/>
          <p:cNvSpPr/>
          <p:nvPr/>
        </p:nvSpPr>
        <p:spPr>
          <a:xfrm>
            <a:off x="2611792" y="5201477"/>
            <a:ext cx="76331" cy="141183"/>
          </a:xfrm>
          <a:prstGeom prst="flowChartSort">
            <a:avLst/>
          </a:prstGeom>
          <a:solidFill>
            <a:srgbClr val="00FF00"/>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1" name="Shape 201"/>
        <p:cNvGrpSpPr/>
        <p:nvPr/>
      </p:nvGrpSpPr>
      <p:grpSpPr>
        <a:xfrm>
          <a:off x="0" y="0"/>
          <a:ext cx="0" cy="0"/>
          <a:chOff x="0" y="0"/>
          <a:chExt cx="0" cy="0"/>
        </a:xfrm>
      </p:grpSpPr>
      <p:sp>
        <p:nvSpPr>
          <p:cNvPr id="202" name="Shape 202"/>
          <p:cNvSpPr txBox="1"/>
          <p:nvPr/>
        </p:nvSpPr>
        <p:spPr>
          <a:xfrm>
            <a:off x="755576" y="404664"/>
            <a:ext cx="4104600" cy="5232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None/>
            </a:pPr>
            <a:r>
              <a:rPr lang="en-US" sz="2800">
                <a:solidFill>
                  <a:srgbClr val="595959"/>
                </a:solidFill>
              </a:rPr>
              <a:t>게임 컨셉</a:t>
            </a:r>
            <a:endParaRPr sz="2800">
              <a:solidFill>
                <a:srgbClr val="595959"/>
              </a:solidFill>
              <a:latin typeface="Arial"/>
              <a:ea typeface="Arial"/>
              <a:cs typeface="Arial"/>
              <a:sym typeface="Arial"/>
            </a:endParaRPr>
          </a:p>
        </p:txBody>
      </p:sp>
      <p:sp>
        <p:nvSpPr>
          <p:cNvPr id="203" name="Shape 203"/>
          <p:cNvSpPr txBox="1"/>
          <p:nvPr/>
        </p:nvSpPr>
        <p:spPr>
          <a:xfrm>
            <a:off x="827584" y="908720"/>
            <a:ext cx="4176600" cy="5283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61904"/>
              </a:lnSpc>
              <a:spcBef>
                <a:spcPts val="0"/>
              </a:spcBef>
              <a:spcAft>
                <a:spcPts val="0"/>
              </a:spcAft>
              <a:buNone/>
            </a:pPr>
            <a:r>
              <a:t/>
            </a:r>
            <a:endParaRPr/>
          </a:p>
        </p:txBody>
      </p:sp>
      <p:cxnSp>
        <p:nvCxnSpPr>
          <p:cNvPr id="204" name="Shape 204"/>
          <p:cNvCxnSpPr/>
          <p:nvPr/>
        </p:nvCxnSpPr>
        <p:spPr>
          <a:xfrm>
            <a:off x="179512" y="236354"/>
            <a:ext cx="4464000" cy="0"/>
          </a:xfrm>
          <a:prstGeom prst="straightConnector1">
            <a:avLst/>
          </a:prstGeom>
          <a:noFill/>
          <a:ln cap="flat" cmpd="sng" w="9525">
            <a:solidFill>
              <a:srgbClr val="7F7F7F"/>
            </a:solidFill>
            <a:prstDash val="solid"/>
            <a:round/>
            <a:headEnd len="med" w="med" type="none"/>
            <a:tailEnd len="med" w="med" type="none"/>
          </a:ln>
        </p:spPr>
      </p:cxnSp>
      <p:sp>
        <p:nvSpPr>
          <p:cNvPr id="205" name="Shape 205"/>
          <p:cNvSpPr txBox="1"/>
          <p:nvPr/>
        </p:nvSpPr>
        <p:spPr>
          <a:xfrm>
            <a:off x="35496" y="182250"/>
            <a:ext cx="2736300" cy="14466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None/>
            </a:pPr>
            <a:r>
              <a:rPr lang="en-US" sz="8800">
                <a:solidFill>
                  <a:srgbClr val="595959"/>
                </a:solidFill>
                <a:latin typeface="Arial"/>
                <a:ea typeface="Arial"/>
                <a:cs typeface="Arial"/>
                <a:sym typeface="Arial"/>
              </a:rPr>
              <a:t>1</a:t>
            </a:r>
            <a:endParaRPr/>
          </a:p>
        </p:txBody>
      </p:sp>
      <p:cxnSp>
        <p:nvCxnSpPr>
          <p:cNvPr id="206" name="Shape 206"/>
          <p:cNvCxnSpPr/>
          <p:nvPr/>
        </p:nvCxnSpPr>
        <p:spPr>
          <a:xfrm>
            <a:off x="179512" y="1556792"/>
            <a:ext cx="4464000" cy="0"/>
          </a:xfrm>
          <a:prstGeom prst="straightConnector1">
            <a:avLst/>
          </a:prstGeom>
          <a:noFill/>
          <a:ln cap="flat" cmpd="sng" w="9525">
            <a:solidFill>
              <a:srgbClr val="7F7F7F"/>
            </a:solidFill>
            <a:prstDash val="solid"/>
            <a:round/>
            <a:headEnd len="med" w="med" type="none"/>
            <a:tailEnd len="med" w="med" type="none"/>
          </a:ln>
        </p:spPr>
      </p:cxnSp>
      <p:pic>
        <p:nvPicPr>
          <p:cNvPr id="207" name="Shape 207"/>
          <p:cNvPicPr preferRelativeResize="0"/>
          <p:nvPr/>
        </p:nvPicPr>
        <p:blipFill>
          <a:blip r:embed="rId3">
            <a:alphaModFix/>
          </a:blip>
          <a:stretch>
            <a:fillRect/>
          </a:stretch>
        </p:blipFill>
        <p:spPr>
          <a:xfrm>
            <a:off x="1931150" y="1903250"/>
            <a:ext cx="3056075" cy="2292050"/>
          </a:xfrm>
          <a:prstGeom prst="rect">
            <a:avLst/>
          </a:prstGeom>
          <a:noFill/>
          <a:ln>
            <a:noFill/>
          </a:ln>
        </p:spPr>
      </p:pic>
      <p:sp>
        <p:nvSpPr>
          <p:cNvPr id="208" name="Shape 208"/>
          <p:cNvSpPr txBox="1"/>
          <p:nvPr/>
        </p:nvSpPr>
        <p:spPr>
          <a:xfrm>
            <a:off x="3085850" y="4195300"/>
            <a:ext cx="3000000" cy="233100"/>
          </a:xfrm>
          <a:prstGeom prst="rect">
            <a:avLst/>
          </a:prstGeom>
          <a:noFill/>
          <a:ln>
            <a:noFill/>
          </a:ln>
        </p:spPr>
        <p:txBody>
          <a:bodyPr anchorCtr="0" anchor="ctr" bIns="91425" lIns="91425" spcFirstLastPara="1" rIns="91425" wrap="square" tIns="91425">
            <a:noAutofit/>
          </a:bodyPr>
          <a:lstStyle/>
          <a:p>
            <a:pPr indent="-342900" lvl="0" marL="342900" rtl="0" algn="ctr">
              <a:spcBef>
                <a:spcPts val="0"/>
              </a:spcBef>
              <a:spcAft>
                <a:spcPts val="0"/>
              </a:spcAft>
              <a:buNone/>
            </a:pPr>
            <a:r>
              <a:rPr lang="en-US" sz="1100">
                <a:solidFill>
                  <a:srgbClr val="595959"/>
                </a:solidFill>
              </a:rPr>
              <a:t>참고 사진 (1)</a:t>
            </a:r>
            <a:endParaRPr/>
          </a:p>
        </p:txBody>
      </p:sp>
      <p:pic>
        <p:nvPicPr>
          <p:cNvPr id="209" name="Shape 209"/>
          <p:cNvPicPr preferRelativeResize="0"/>
          <p:nvPr/>
        </p:nvPicPr>
        <p:blipFill>
          <a:blip r:embed="rId4">
            <a:alphaModFix/>
          </a:blip>
          <a:stretch>
            <a:fillRect/>
          </a:stretch>
        </p:blipFill>
        <p:spPr>
          <a:xfrm>
            <a:off x="651700" y="1940762"/>
            <a:ext cx="780000" cy="780000"/>
          </a:xfrm>
          <a:prstGeom prst="rect">
            <a:avLst/>
          </a:prstGeom>
          <a:noFill/>
          <a:ln>
            <a:noFill/>
          </a:ln>
        </p:spPr>
      </p:pic>
      <p:pic>
        <p:nvPicPr>
          <p:cNvPr id="210" name="Shape 210"/>
          <p:cNvPicPr preferRelativeResize="0"/>
          <p:nvPr/>
        </p:nvPicPr>
        <p:blipFill>
          <a:blip r:embed="rId4">
            <a:alphaModFix/>
          </a:blip>
          <a:stretch>
            <a:fillRect/>
          </a:stretch>
        </p:blipFill>
        <p:spPr>
          <a:xfrm>
            <a:off x="281400" y="3224499"/>
            <a:ext cx="780000" cy="780000"/>
          </a:xfrm>
          <a:prstGeom prst="rect">
            <a:avLst/>
          </a:prstGeom>
          <a:noFill/>
          <a:ln>
            <a:noFill/>
          </a:ln>
        </p:spPr>
      </p:pic>
      <p:pic>
        <p:nvPicPr>
          <p:cNvPr id="211" name="Shape 211"/>
          <p:cNvPicPr preferRelativeResize="0"/>
          <p:nvPr/>
        </p:nvPicPr>
        <p:blipFill>
          <a:blip r:embed="rId4">
            <a:alphaModFix/>
          </a:blip>
          <a:stretch>
            <a:fillRect/>
          </a:stretch>
        </p:blipFill>
        <p:spPr>
          <a:xfrm>
            <a:off x="1151150" y="2659287"/>
            <a:ext cx="780000" cy="780000"/>
          </a:xfrm>
          <a:prstGeom prst="rect">
            <a:avLst/>
          </a:prstGeom>
          <a:noFill/>
          <a:ln>
            <a:noFill/>
          </a:ln>
        </p:spPr>
      </p:pic>
      <p:sp>
        <p:nvSpPr>
          <p:cNvPr id="212" name="Shape 212"/>
          <p:cNvSpPr txBox="1"/>
          <p:nvPr/>
        </p:nvSpPr>
        <p:spPr>
          <a:xfrm>
            <a:off x="5103325" y="1865155"/>
            <a:ext cx="4176600" cy="2385000"/>
          </a:xfrm>
          <a:prstGeom prst="rect">
            <a:avLst/>
          </a:prstGeom>
          <a:noFill/>
          <a:ln>
            <a:noFill/>
          </a:ln>
        </p:spPr>
        <p:txBody>
          <a:bodyPr anchorCtr="0" anchor="t" bIns="45700" lIns="91425" spcFirstLastPara="1" rIns="91425" wrap="square" tIns="45700">
            <a:noAutofit/>
          </a:bodyPr>
          <a:lstStyle/>
          <a:p>
            <a:pPr indent="0" lvl="0" marL="0" marR="0" rtl="0" algn="l">
              <a:lnSpc>
                <a:spcPct val="161904"/>
              </a:lnSpc>
              <a:spcBef>
                <a:spcPts val="0"/>
              </a:spcBef>
              <a:spcAft>
                <a:spcPts val="0"/>
              </a:spcAft>
              <a:buNone/>
            </a:pPr>
            <a:r>
              <a:rPr lang="en-US">
                <a:solidFill>
                  <a:srgbClr val="595959"/>
                </a:solidFill>
              </a:rPr>
              <a:t>i) 게임 내 오브젝트 디자인</a:t>
            </a:r>
            <a:endParaRPr>
              <a:solidFill>
                <a:srgbClr val="595959"/>
              </a:solidFill>
            </a:endParaRPr>
          </a:p>
          <a:p>
            <a:pPr indent="0" lvl="0" marL="0" marR="0" rtl="0" algn="l">
              <a:lnSpc>
                <a:spcPct val="161904"/>
              </a:lnSpc>
              <a:spcBef>
                <a:spcPts val="0"/>
              </a:spcBef>
              <a:spcAft>
                <a:spcPts val="0"/>
              </a:spcAft>
              <a:buNone/>
            </a:pPr>
            <a:r>
              <a:rPr lang="en-US">
                <a:solidFill>
                  <a:srgbClr val="595959"/>
                </a:solidFill>
              </a:rPr>
              <a:t>ii)</a:t>
            </a:r>
            <a:r>
              <a:rPr lang="en-US">
                <a:solidFill>
                  <a:srgbClr val="595959"/>
                </a:solidFill>
              </a:rPr>
              <a:t> 게임 플레이에 대한 자세한 설명</a:t>
            </a:r>
            <a:endParaRPr>
              <a:solidFill>
                <a:srgbClr val="595959"/>
              </a:solidFill>
            </a:endParaRPr>
          </a:p>
          <a:p>
            <a:pPr indent="0" lvl="0" marL="0" marR="0" rtl="0" algn="l">
              <a:lnSpc>
                <a:spcPct val="161904"/>
              </a:lnSpc>
              <a:spcBef>
                <a:spcPts val="0"/>
              </a:spcBef>
              <a:spcAft>
                <a:spcPts val="0"/>
              </a:spcAft>
              <a:buNone/>
            </a:pPr>
            <a:r>
              <a:rPr lang="en-US">
                <a:solidFill>
                  <a:srgbClr val="595959"/>
                </a:solidFill>
              </a:rPr>
              <a:t>iii) </a:t>
            </a:r>
            <a:r>
              <a:rPr lang="en-US">
                <a:solidFill>
                  <a:srgbClr val="595959"/>
                </a:solidFill>
              </a:rPr>
              <a:t>모바일 화면과 기능에 대한 설명</a:t>
            </a:r>
            <a:endParaRPr>
              <a:solidFill>
                <a:srgbClr val="595959"/>
              </a:solidFill>
            </a:endParaRPr>
          </a:p>
          <a:p>
            <a:pPr indent="0" lvl="0" marL="0" marR="0" rtl="0" algn="l">
              <a:lnSpc>
                <a:spcPct val="161904"/>
              </a:lnSpc>
              <a:spcBef>
                <a:spcPts val="0"/>
              </a:spcBef>
              <a:spcAft>
                <a:spcPts val="0"/>
              </a:spcAft>
              <a:buNone/>
            </a:pPr>
            <a:r>
              <a:rPr lang="en-US">
                <a:solidFill>
                  <a:srgbClr val="595959"/>
                </a:solidFill>
              </a:rPr>
              <a:t>iiii) 네트워크 Delay와 게임의 플레이</a:t>
            </a:r>
            <a:endParaRPr>
              <a:solidFill>
                <a:srgbClr val="595959"/>
              </a:solidFill>
            </a:endParaRPr>
          </a:p>
          <a:p>
            <a:pPr indent="0" lvl="0" marL="0" marR="0" rtl="0" algn="l">
              <a:lnSpc>
                <a:spcPct val="161904"/>
              </a:lnSpc>
              <a:spcBef>
                <a:spcPts val="0"/>
              </a:spcBef>
              <a:spcAft>
                <a:spcPts val="0"/>
              </a:spcAft>
              <a:buNone/>
            </a:pPr>
            <a:r>
              <a:t/>
            </a:r>
            <a:endParaRPr>
              <a:solidFill>
                <a:srgbClr val="595959"/>
              </a:solidFill>
            </a:endParaRPr>
          </a:p>
        </p:txBody>
      </p:sp>
      <p:sp>
        <p:nvSpPr>
          <p:cNvPr id="213" name="Shape 213"/>
          <p:cNvSpPr txBox="1"/>
          <p:nvPr/>
        </p:nvSpPr>
        <p:spPr>
          <a:xfrm>
            <a:off x="3532028" y="1179350"/>
            <a:ext cx="3096300" cy="831000"/>
          </a:xfrm>
          <a:prstGeom prst="rect">
            <a:avLst/>
          </a:prstGeom>
          <a:noFill/>
          <a:ln>
            <a:noFill/>
          </a:ln>
        </p:spPr>
        <p:txBody>
          <a:bodyPr anchorCtr="0" anchor="t" bIns="45700" lIns="91425" spcFirstLastPara="1" rIns="91425" wrap="square" tIns="45700">
            <a:noAutofit/>
          </a:bodyPr>
          <a:lstStyle/>
          <a:p>
            <a:pPr indent="0" lvl="0" marL="0" rtl="0">
              <a:spcBef>
                <a:spcPts val="0"/>
              </a:spcBef>
              <a:spcAft>
                <a:spcPts val="0"/>
              </a:spcAft>
              <a:buClr>
                <a:schemeClr val="dk1"/>
              </a:buClr>
              <a:buFont typeface="Arial"/>
              <a:buNone/>
            </a:pPr>
            <a:r>
              <a:rPr b="1" lang="en-US" sz="1600">
                <a:solidFill>
                  <a:srgbClr val="3F3F3F"/>
                </a:solidFill>
              </a:rPr>
              <a:t>기획 의도</a:t>
            </a:r>
            <a:endParaRPr b="1" sz="1600"/>
          </a:p>
        </p:txBody>
      </p:sp>
      <p:sp>
        <p:nvSpPr>
          <p:cNvPr id="214" name="Shape 214"/>
          <p:cNvSpPr txBox="1"/>
          <p:nvPr/>
        </p:nvSpPr>
        <p:spPr>
          <a:xfrm>
            <a:off x="281395" y="4740150"/>
            <a:ext cx="8065800" cy="831000"/>
          </a:xfrm>
          <a:prstGeom prst="rect">
            <a:avLst/>
          </a:prstGeom>
          <a:noFill/>
          <a:ln>
            <a:noFill/>
          </a:ln>
        </p:spPr>
        <p:txBody>
          <a:bodyPr anchorCtr="0" anchor="t" bIns="45700" lIns="91425" spcFirstLastPara="1" rIns="91425" wrap="square" tIns="45700">
            <a:noAutofit/>
          </a:bodyPr>
          <a:lstStyle/>
          <a:p>
            <a:pPr indent="-330200" lvl="0" marL="457200" rtl="0">
              <a:spcBef>
                <a:spcPts val="0"/>
              </a:spcBef>
              <a:spcAft>
                <a:spcPts val="0"/>
              </a:spcAft>
              <a:buClr>
                <a:srgbClr val="3F3F3F"/>
              </a:buClr>
              <a:buSzPts val="1600"/>
              <a:buChar char="●"/>
            </a:pPr>
            <a:r>
              <a:rPr b="1" lang="en-US" sz="1600">
                <a:solidFill>
                  <a:srgbClr val="3F3F3F"/>
                </a:solidFill>
              </a:rPr>
              <a:t>게임 컨셉 의도 : 타워디펜스 기반의 게임을 기획 중 전략적인 플레이와 컨트롤을 </a:t>
            </a:r>
            <a:br>
              <a:rPr b="1" lang="en-US" sz="1600">
                <a:solidFill>
                  <a:srgbClr val="3F3F3F"/>
                </a:solidFill>
              </a:rPr>
            </a:br>
            <a:r>
              <a:rPr b="1" lang="en-US" sz="1600">
                <a:solidFill>
                  <a:srgbClr val="3F3F3F"/>
                </a:solidFill>
              </a:rPr>
              <a:t>                          요구하는 게임을 만들고자 함.</a:t>
            </a:r>
            <a:endParaRPr b="1" sz="1600">
              <a:solidFill>
                <a:srgbClr val="3F3F3F"/>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1" name="Shape 711"/>
        <p:cNvGrpSpPr/>
        <p:nvPr/>
      </p:nvGrpSpPr>
      <p:grpSpPr>
        <a:xfrm>
          <a:off x="0" y="0"/>
          <a:ext cx="0" cy="0"/>
          <a:chOff x="0" y="0"/>
          <a:chExt cx="0" cy="0"/>
        </a:xfrm>
      </p:grpSpPr>
      <p:sp>
        <p:nvSpPr>
          <p:cNvPr id="712" name="Shape 712"/>
          <p:cNvSpPr txBox="1"/>
          <p:nvPr/>
        </p:nvSpPr>
        <p:spPr>
          <a:xfrm>
            <a:off x="755576" y="404664"/>
            <a:ext cx="4104600" cy="5232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None/>
            </a:pPr>
            <a:r>
              <a:rPr lang="en-US" sz="2800">
                <a:solidFill>
                  <a:srgbClr val="595959"/>
                </a:solidFill>
              </a:rPr>
              <a:t>게임 소개</a:t>
            </a:r>
            <a:endParaRPr sz="2800">
              <a:solidFill>
                <a:srgbClr val="595959"/>
              </a:solidFill>
              <a:latin typeface="Arial"/>
              <a:ea typeface="Arial"/>
              <a:cs typeface="Arial"/>
              <a:sym typeface="Arial"/>
            </a:endParaRPr>
          </a:p>
        </p:txBody>
      </p:sp>
      <p:sp>
        <p:nvSpPr>
          <p:cNvPr id="713" name="Shape 713"/>
          <p:cNvSpPr txBox="1"/>
          <p:nvPr/>
        </p:nvSpPr>
        <p:spPr>
          <a:xfrm>
            <a:off x="827584" y="908720"/>
            <a:ext cx="4176600" cy="5283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61904"/>
              </a:lnSpc>
              <a:spcBef>
                <a:spcPts val="0"/>
              </a:spcBef>
              <a:spcAft>
                <a:spcPts val="0"/>
              </a:spcAft>
              <a:buNone/>
            </a:pPr>
            <a:r>
              <a:rPr lang="en-US" sz="1050">
                <a:solidFill>
                  <a:srgbClr val="595959"/>
                </a:solidFill>
              </a:rPr>
              <a:t>4) 게임 플레이 </a:t>
            </a:r>
            <a:endParaRPr/>
          </a:p>
        </p:txBody>
      </p:sp>
      <p:cxnSp>
        <p:nvCxnSpPr>
          <p:cNvPr id="714" name="Shape 714"/>
          <p:cNvCxnSpPr/>
          <p:nvPr/>
        </p:nvCxnSpPr>
        <p:spPr>
          <a:xfrm>
            <a:off x="179512" y="236354"/>
            <a:ext cx="4464000" cy="0"/>
          </a:xfrm>
          <a:prstGeom prst="straightConnector1">
            <a:avLst/>
          </a:prstGeom>
          <a:noFill/>
          <a:ln cap="flat" cmpd="sng" w="9525">
            <a:solidFill>
              <a:srgbClr val="7F7F7F"/>
            </a:solidFill>
            <a:prstDash val="solid"/>
            <a:round/>
            <a:headEnd len="med" w="med" type="none"/>
            <a:tailEnd len="med" w="med" type="none"/>
          </a:ln>
        </p:spPr>
      </p:cxnSp>
      <p:sp>
        <p:nvSpPr>
          <p:cNvPr id="715" name="Shape 715"/>
          <p:cNvSpPr txBox="1"/>
          <p:nvPr/>
        </p:nvSpPr>
        <p:spPr>
          <a:xfrm>
            <a:off x="35496" y="182250"/>
            <a:ext cx="1080000" cy="14466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None/>
            </a:pPr>
            <a:r>
              <a:rPr lang="en-US" sz="8800">
                <a:solidFill>
                  <a:srgbClr val="595959"/>
                </a:solidFill>
                <a:latin typeface="Arial"/>
                <a:ea typeface="Arial"/>
                <a:cs typeface="Arial"/>
                <a:sym typeface="Arial"/>
              </a:rPr>
              <a:t>3</a:t>
            </a:r>
            <a:endParaRPr/>
          </a:p>
        </p:txBody>
      </p:sp>
      <p:cxnSp>
        <p:nvCxnSpPr>
          <p:cNvPr id="716" name="Shape 716"/>
          <p:cNvCxnSpPr/>
          <p:nvPr/>
        </p:nvCxnSpPr>
        <p:spPr>
          <a:xfrm>
            <a:off x="179512" y="1556792"/>
            <a:ext cx="4464000" cy="0"/>
          </a:xfrm>
          <a:prstGeom prst="straightConnector1">
            <a:avLst/>
          </a:prstGeom>
          <a:noFill/>
          <a:ln cap="flat" cmpd="sng" w="9525">
            <a:solidFill>
              <a:srgbClr val="7F7F7F"/>
            </a:solidFill>
            <a:prstDash val="solid"/>
            <a:round/>
            <a:headEnd len="med" w="med" type="none"/>
            <a:tailEnd len="med" w="med" type="none"/>
          </a:ln>
        </p:spPr>
      </p:cxnSp>
      <p:sp>
        <p:nvSpPr>
          <p:cNvPr id="717" name="Shape 717"/>
          <p:cNvSpPr txBox="1"/>
          <p:nvPr/>
        </p:nvSpPr>
        <p:spPr>
          <a:xfrm>
            <a:off x="1772816" y="1133545"/>
            <a:ext cx="3456300" cy="461700"/>
          </a:xfrm>
          <a:prstGeom prst="rect">
            <a:avLst/>
          </a:prstGeom>
          <a:noFill/>
          <a:ln>
            <a:noFill/>
          </a:ln>
        </p:spPr>
        <p:txBody>
          <a:bodyPr anchorCtr="0" anchor="t" bIns="45700" lIns="91425" spcFirstLastPara="1" rIns="91425" wrap="square" tIns="45700">
            <a:noAutofit/>
          </a:bodyPr>
          <a:lstStyle/>
          <a:p>
            <a:pPr indent="-342900" lvl="0" marL="342900" marR="0" rtl="0" algn="ctr">
              <a:spcBef>
                <a:spcPts val="0"/>
              </a:spcBef>
              <a:spcAft>
                <a:spcPts val="0"/>
              </a:spcAft>
              <a:buNone/>
            </a:pPr>
            <a:r>
              <a:rPr b="1" lang="en-US" sz="1600">
                <a:solidFill>
                  <a:srgbClr val="3F3F3F"/>
                </a:solidFill>
              </a:rPr>
              <a:t>기술 사용</a:t>
            </a:r>
            <a:endParaRPr b="1">
              <a:solidFill>
                <a:srgbClr val="3F3F3F"/>
              </a:solidFill>
            </a:endParaRPr>
          </a:p>
        </p:txBody>
      </p:sp>
      <p:sp>
        <p:nvSpPr>
          <p:cNvPr id="718" name="Shape 718"/>
          <p:cNvSpPr txBox="1"/>
          <p:nvPr/>
        </p:nvSpPr>
        <p:spPr>
          <a:xfrm>
            <a:off x="4763025" y="1724725"/>
            <a:ext cx="3980400" cy="3555300"/>
          </a:xfrm>
          <a:prstGeom prst="rect">
            <a:avLst/>
          </a:prstGeom>
          <a:noFill/>
          <a:ln>
            <a:noFill/>
          </a:ln>
        </p:spPr>
        <p:txBody>
          <a:bodyPr anchorCtr="0" anchor="t" bIns="91425" lIns="91425" spcFirstLastPara="1" rIns="91425" wrap="square" tIns="91425">
            <a:noAutofit/>
          </a:bodyPr>
          <a:lstStyle/>
          <a:p>
            <a:pPr indent="-292100" lvl="0" marL="457200" rtl="0">
              <a:spcBef>
                <a:spcPts val="0"/>
              </a:spcBef>
              <a:spcAft>
                <a:spcPts val="0"/>
              </a:spcAft>
              <a:buSzPts val="1000"/>
              <a:buAutoNum type="arabicPeriod"/>
            </a:pPr>
            <a:r>
              <a:rPr lang="en-US" sz="1000"/>
              <a:t>모바일 컨트롤러UI 화면에서 버튼을 클릭하면 캐릭터 특성에 따라 기술을 사용합니다.</a:t>
            </a:r>
            <a:br>
              <a:rPr lang="en-US" sz="1000"/>
            </a:br>
            <a:endParaRPr sz="1000"/>
          </a:p>
          <a:p>
            <a:pPr indent="-292100" lvl="0" marL="457200" rtl="0">
              <a:spcBef>
                <a:spcPts val="0"/>
              </a:spcBef>
              <a:spcAft>
                <a:spcPts val="0"/>
              </a:spcAft>
              <a:buSzPts val="1000"/>
              <a:buAutoNum type="arabicPeriod"/>
            </a:pPr>
            <a:r>
              <a:rPr lang="en-US" sz="1000"/>
              <a:t>기술의 발동 위치는 현재 캐릭터의 위치를 기준으로</a:t>
            </a:r>
            <a:br>
              <a:rPr lang="en-US" sz="1000"/>
            </a:br>
            <a:r>
              <a:rPr lang="en-US" sz="1000"/>
              <a:t>발동됩니다.</a:t>
            </a:r>
            <a:br>
              <a:rPr lang="en-US" sz="1000"/>
            </a:br>
            <a:endParaRPr sz="1000"/>
          </a:p>
        </p:txBody>
      </p:sp>
      <p:grpSp>
        <p:nvGrpSpPr>
          <p:cNvPr id="719" name="Shape 719"/>
          <p:cNvGrpSpPr/>
          <p:nvPr/>
        </p:nvGrpSpPr>
        <p:grpSpPr>
          <a:xfrm>
            <a:off x="1322502" y="4067327"/>
            <a:ext cx="3357375" cy="2065436"/>
            <a:chOff x="179500" y="1628850"/>
            <a:chExt cx="4464000" cy="2879459"/>
          </a:xfrm>
        </p:grpSpPr>
        <p:pic>
          <p:nvPicPr>
            <p:cNvPr id="720" name="Shape 720"/>
            <p:cNvPicPr preferRelativeResize="0"/>
            <p:nvPr/>
          </p:nvPicPr>
          <p:blipFill rotWithShape="1">
            <a:blip r:embed="rId3">
              <a:alphaModFix/>
            </a:blip>
            <a:srcRect b="0" l="0" r="0" t="0"/>
            <a:stretch/>
          </p:blipFill>
          <p:spPr>
            <a:xfrm>
              <a:off x="179500" y="1676575"/>
              <a:ext cx="4464000" cy="2831734"/>
            </a:xfrm>
            <a:prstGeom prst="rect">
              <a:avLst/>
            </a:prstGeom>
            <a:noFill/>
            <a:ln>
              <a:noFill/>
            </a:ln>
          </p:spPr>
        </p:pic>
        <p:pic>
          <p:nvPicPr>
            <p:cNvPr id="721" name="Shape 721"/>
            <p:cNvPicPr preferRelativeResize="0"/>
            <p:nvPr/>
          </p:nvPicPr>
          <p:blipFill rotWithShape="1">
            <a:blip r:embed="rId4">
              <a:alphaModFix/>
            </a:blip>
            <a:srcRect b="6545" l="1012" r="1625" t="7558"/>
            <a:stretch/>
          </p:blipFill>
          <p:spPr>
            <a:xfrm>
              <a:off x="209500" y="2070350"/>
              <a:ext cx="4434000" cy="2409225"/>
            </a:xfrm>
            <a:prstGeom prst="rect">
              <a:avLst/>
            </a:prstGeom>
            <a:noFill/>
            <a:ln>
              <a:noFill/>
            </a:ln>
          </p:spPr>
        </p:pic>
        <p:pic>
          <p:nvPicPr>
            <p:cNvPr id="722" name="Shape 722"/>
            <p:cNvPicPr preferRelativeResize="0"/>
            <p:nvPr/>
          </p:nvPicPr>
          <p:blipFill>
            <a:blip r:embed="rId5">
              <a:alphaModFix/>
            </a:blip>
            <a:stretch>
              <a:fillRect/>
            </a:stretch>
          </p:blipFill>
          <p:spPr>
            <a:xfrm>
              <a:off x="179500" y="2109400"/>
              <a:ext cx="2075700" cy="2370175"/>
            </a:xfrm>
            <a:prstGeom prst="rect">
              <a:avLst/>
            </a:prstGeom>
            <a:noFill/>
            <a:ln>
              <a:noFill/>
            </a:ln>
          </p:spPr>
        </p:pic>
        <p:pic>
          <p:nvPicPr>
            <p:cNvPr id="723" name="Shape 723"/>
            <p:cNvPicPr preferRelativeResize="0"/>
            <p:nvPr/>
          </p:nvPicPr>
          <p:blipFill>
            <a:blip r:embed="rId5">
              <a:alphaModFix/>
            </a:blip>
            <a:stretch>
              <a:fillRect/>
            </a:stretch>
          </p:blipFill>
          <p:spPr>
            <a:xfrm>
              <a:off x="179500" y="1628850"/>
              <a:ext cx="4464000" cy="480550"/>
            </a:xfrm>
            <a:prstGeom prst="rect">
              <a:avLst/>
            </a:prstGeom>
            <a:noFill/>
            <a:ln>
              <a:noFill/>
            </a:ln>
          </p:spPr>
        </p:pic>
      </p:grpSp>
      <p:pic>
        <p:nvPicPr>
          <p:cNvPr id="724" name="Shape 724"/>
          <p:cNvPicPr preferRelativeResize="0"/>
          <p:nvPr/>
        </p:nvPicPr>
        <p:blipFill>
          <a:blip r:embed="rId6">
            <a:alphaModFix/>
          </a:blip>
          <a:stretch>
            <a:fillRect/>
          </a:stretch>
        </p:blipFill>
        <p:spPr>
          <a:xfrm>
            <a:off x="179500" y="1829775"/>
            <a:ext cx="3317418" cy="2237550"/>
          </a:xfrm>
          <a:prstGeom prst="rect">
            <a:avLst/>
          </a:prstGeom>
          <a:noFill/>
          <a:ln>
            <a:noFill/>
          </a:ln>
        </p:spPr>
      </p:pic>
      <p:pic>
        <p:nvPicPr>
          <p:cNvPr id="725" name="Shape 725"/>
          <p:cNvPicPr preferRelativeResize="0"/>
          <p:nvPr/>
        </p:nvPicPr>
        <p:blipFill>
          <a:blip r:embed="rId7">
            <a:alphaModFix/>
          </a:blip>
          <a:stretch>
            <a:fillRect/>
          </a:stretch>
        </p:blipFill>
        <p:spPr>
          <a:xfrm>
            <a:off x="179500" y="1829775"/>
            <a:ext cx="3357375" cy="223755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25"/>
                                        </p:tgtEl>
                                        <p:attrNameLst>
                                          <p:attrName>style.visibility</p:attrName>
                                        </p:attrNameLst>
                                      </p:cBhvr>
                                      <p:to>
                                        <p:strVal val="visible"/>
                                      </p:to>
                                    </p:set>
                                    <p:animEffect filter="fade" transition="in">
                                      <p:cBhvr>
                                        <p:cTn dur="1000"/>
                                        <p:tgtEl>
                                          <p:spTgt spid="72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9" name="Shape 729"/>
        <p:cNvGrpSpPr/>
        <p:nvPr/>
      </p:nvGrpSpPr>
      <p:grpSpPr>
        <a:xfrm>
          <a:off x="0" y="0"/>
          <a:ext cx="0" cy="0"/>
          <a:chOff x="0" y="0"/>
          <a:chExt cx="0" cy="0"/>
        </a:xfrm>
      </p:grpSpPr>
      <p:sp>
        <p:nvSpPr>
          <p:cNvPr id="730" name="Shape 730"/>
          <p:cNvSpPr txBox="1"/>
          <p:nvPr/>
        </p:nvSpPr>
        <p:spPr>
          <a:xfrm>
            <a:off x="755576" y="404664"/>
            <a:ext cx="4104600" cy="5232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None/>
            </a:pPr>
            <a:r>
              <a:rPr lang="en-US" sz="2800">
                <a:solidFill>
                  <a:srgbClr val="595959"/>
                </a:solidFill>
              </a:rPr>
              <a:t>게임 소개</a:t>
            </a:r>
            <a:endParaRPr sz="2800">
              <a:solidFill>
                <a:srgbClr val="595959"/>
              </a:solidFill>
              <a:latin typeface="Arial"/>
              <a:ea typeface="Arial"/>
              <a:cs typeface="Arial"/>
              <a:sym typeface="Arial"/>
            </a:endParaRPr>
          </a:p>
        </p:txBody>
      </p:sp>
      <p:sp>
        <p:nvSpPr>
          <p:cNvPr id="731" name="Shape 731"/>
          <p:cNvSpPr txBox="1"/>
          <p:nvPr/>
        </p:nvSpPr>
        <p:spPr>
          <a:xfrm>
            <a:off x="827584" y="908720"/>
            <a:ext cx="4176600" cy="5283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61904"/>
              </a:lnSpc>
              <a:spcBef>
                <a:spcPts val="0"/>
              </a:spcBef>
              <a:spcAft>
                <a:spcPts val="0"/>
              </a:spcAft>
              <a:buNone/>
            </a:pPr>
            <a:r>
              <a:rPr lang="en-US" sz="1050">
                <a:solidFill>
                  <a:srgbClr val="595959"/>
                </a:solidFill>
              </a:rPr>
              <a:t>4) 게임 플레이 </a:t>
            </a:r>
            <a:endParaRPr/>
          </a:p>
        </p:txBody>
      </p:sp>
      <p:cxnSp>
        <p:nvCxnSpPr>
          <p:cNvPr id="732" name="Shape 732"/>
          <p:cNvCxnSpPr/>
          <p:nvPr/>
        </p:nvCxnSpPr>
        <p:spPr>
          <a:xfrm>
            <a:off x="179512" y="236354"/>
            <a:ext cx="4464000" cy="0"/>
          </a:xfrm>
          <a:prstGeom prst="straightConnector1">
            <a:avLst/>
          </a:prstGeom>
          <a:noFill/>
          <a:ln cap="flat" cmpd="sng" w="9525">
            <a:solidFill>
              <a:srgbClr val="7F7F7F"/>
            </a:solidFill>
            <a:prstDash val="solid"/>
            <a:round/>
            <a:headEnd len="med" w="med" type="none"/>
            <a:tailEnd len="med" w="med" type="none"/>
          </a:ln>
        </p:spPr>
      </p:cxnSp>
      <p:sp>
        <p:nvSpPr>
          <p:cNvPr id="733" name="Shape 733"/>
          <p:cNvSpPr txBox="1"/>
          <p:nvPr/>
        </p:nvSpPr>
        <p:spPr>
          <a:xfrm>
            <a:off x="35496" y="182250"/>
            <a:ext cx="1080000" cy="14466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None/>
            </a:pPr>
            <a:r>
              <a:rPr lang="en-US" sz="8800">
                <a:solidFill>
                  <a:srgbClr val="595959"/>
                </a:solidFill>
                <a:latin typeface="Arial"/>
                <a:ea typeface="Arial"/>
                <a:cs typeface="Arial"/>
                <a:sym typeface="Arial"/>
              </a:rPr>
              <a:t>3</a:t>
            </a:r>
            <a:endParaRPr/>
          </a:p>
        </p:txBody>
      </p:sp>
      <p:cxnSp>
        <p:nvCxnSpPr>
          <p:cNvPr id="734" name="Shape 734"/>
          <p:cNvCxnSpPr/>
          <p:nvPr/>
        </p:nvCxnSpPr>
        <p:spPr>
          <a:xfrm>
            <a:off x="179512" y="1556792"/>
            <a:ext cx="4464000" cy="0"/>
          </a:xfrm>
          <a:prstGeom prst="straightConnector1">
            <a:avLst/>
          </a:prstGeom>
          <a:noFill/>
          <a:ln cap="flat" cmpd="sng" w="9525">
            <a:solidFill>
              <a:srgbClr val="7F7F7F"/>
            </a:solidFill>
            <a:prstDash val="solid"/>
            <a:round/>
            <a:headEnd len="med" w="med" type="none"/>
            <a:tailEnd len="med" w="med" type="none"/>
          </a:ln>
        </p:spPr>
      </p:cxnSp>
      <p:sp>
        <p:nvSpPr>
          <p:cNvPr id="735" name="Shape 735"/>
          <p:cNvSpPr txBox="1"/>
          <p:nvPr/>
        </p:nvSpPr>
        <p:spPr>
          <a:xfrm>
            <a:off x="1772816" y="1133545"/>
            <a:ext cx="3456300" cy="461700"/>
          </a:xfrm>
          <a:prstGeom prst="rect">
            <a:avLst/>
          </a:prstGeom>
          <a:noFill/>
          <a:ln>
            <a:noFill/>
          </a:ln>
        </p:spPr>
        <p:txBody>
          <a:bodyPr anchorCtr="0" anchor="t" bIns="45700" lIns="91425" spcFirstLastPara="1" rIns="91425" wrap="square" tIns="45700">
            <a:noAutofit/>
          </a:bodyPr>
          <a:lstStyle/>
          <a:p>
            <a:pPr indent="-342900" lvl="0" marL="342900" marR="0" rtl="0" algn="ctr">
              <a:spcBef>
                <a:spcPts val="0"/>
              </a:spcBef>
              <a:spcAft>
                <a:spcPts val="0"/>
              </a:spcAft>
              <a:buNone/>
            </a:pPr>
            <a:r>
              <a:rPr b="1" lang="en-US" sz="1600">
                <a:solidFill>
                  <a:srgbClr val="3F3F3F"/>
                </a:solidFill>
              </a:rPr>
              <a:t>위치 이동</a:t>
            </a:r>
            <a:endParaRPr b="1">
              <a:solidFill>
                <a:srgbClr val="3F3F3F"/>
              </a:solidFill>
            </a:endParaRPr>
          </a:p>
        </p:txBody>
      </p:sp>
      <p:sp>
        <p:nvSpPr>
          <p:cNvPr id="736" name="Shape 736"/>
          <p:cNvSpPr txBox="1"/>
          <p:nvPr/>
        </p:nvSpPr>
        <p:spPr>
          <a:xfrm>
            <a:off x="4763025" y="1724725"/>
            <a:ext cx="3980400" cy="3555300"/>
          </a:xfrm>
          <a:prstGeom prst="rect">
            <a:avLst/>
          </a:prstGeom>
          <a:noFill/>
          <a:ln>
            <a:noFill/>
          </a:ln>
        </p:spPr>
        <p:txBody>
          <a:bodyPr anchorCtr="0" anchor="t" bIns="91425" lIns="91425" spcFirstLastPara="1" rIns="91425" wrap="square" tIns="91425">
            <a:noAutofit/>
          </a:bodyPr>
          <a:lstStyle/>
          <a:p>
            <a:pPr indent="-292100" lvl="0" marL="457200" rtl="0">
              <a:spcBef>
                <a:spcPts val="0"/>
              </a:spcBef>
              <a:spcAft>
                <a:spcPts val="0"/>
              </a:spcAft>
              <a:buSzPts val="1000"/>
              <a:buAutoNum type="arabicPeriod"/>
            </a:pPr>
            <a:r>
              <a:rPr lang="en-US" sz="1000"/>
              <a:t>모바일 컨트롤러 UI 화면에서 가상 패드를 드래그 하면 캐릭터의 위치를 이동시킬 수 있습니다.</a:t>
            </a:r>
            <a:br>
              <a:rPr lang="en-US" sz="1000"/>
            </a:br>
            <a:endParaRPr sz="1000"/>
          </a:p>
          <a:p>
            <a:pPr indent="-292100" lvl="0" marL="457200" rtl="0">
              <a:spcBef>
                <a:spcPts val="0"/>
              </a:spcBef>
              <a:spcAft>
                <a:spcPts val="0"/>
              </a:spcAft>
              <a:buSzPts val="1000"/>
              <a:buAutoNum type="arabicPeriod"/>
            </a:pPr>
            <a:r>
              <a:rPr lang="en-US" sz="1000"/>
              <a:t>이동하는 동안에는 자동 공격은 하지 않으며, 기술 사용,</a:t>
            </a:r>
            <a:br>
              <a:rPr lang="en-US" sz="1000"/>
            </a:br>
            <a:r>
              <a:rPr lang="en-US" sz="1000"/>
              <a:t>이동 명령을 할 수 없습니다.</a:t>
            </a:r>
            <a:endParaRPr sz="1000"/>
          </a:p>
        </p:txBody>
      </p:sp>
      <p:grpSp>
        <p:nvGrpSpPr>
          <p:cNvPr id="737" name="Shape 737"/>
          <p:cNvGrpSpPr/>
          <p:nvPr/>
        </p:nvGrpSpPr>
        <p:grpSpPr>
          <a:xfrm>
            <a:off x="1322514" y="4082288"/>
            <a:ext cx="3268068" cy="2079276"/>
            <a:chOff x="179502" y="1933725"/>
            <a:chExt cx="3357375" cy="2065438"/>
          </a:xfrm>
        </p:grpSpPr>
        <p:pic>
          <p:nvPicPr>
            <p:cNvPr id="738" name="Shape 738"/>
            <p:cNvPicPr preferRelativeResize="0"/>
            <p:nvPr/>
          </p:nvPicPr>
          <p:blipFill rotWithShape="1">
            <a:blip r:embed="rId3">
              <a:alphaModFix/>
            </a:blip>
            <a:srcRect b="0" l="0" r="0" t="0"/>
            <a:stretch/>
          </p:blipFill>
          <p:spPr>
            <a:xfrm>
              <a:off x="179502" y="1967960"/>
              <a:ext cx="3357374" cy="2031203"/>
            </a:xfrm>
            <a:prstGeom prst="rect">
              <a:avLst/>
            </a:prstGeom>
            <a:noFill/>
            <a:ln>
              <a:noFill/>
            </a:ln>
          </p:spPr>
        </p:pic>
        <p:pic>
          <p:nvPicPr>
            <p:cNvPr id="739" name="Shape 739"/>
            <p:cNvPicPr preferRelativeResize="0"/>
            <p:nvPr/>
          </p:nvPicPr>
          <p:blipFill rotWithShape="1">
            <a:blip r:embed="rId4">
              <a:alphaModFix/>
            </a:blip>
            <a:srcRect b="6545" l="1012" r="1625" t="7558"/>
            <a:stretch/>
          </p:blipFill>
          <p:spPr>
            <a:xfrm>
              <a:off x="202065" y="2250415"/>
              <a:ext cx="3334812" cy="1728137"/>
            </a:xfrm>
            <a:prstGeom prst="rect">
              <a:avLst/>
            </a:prstGeom>
            <a:noFill/>
            <a:ln>
              <a:noFill/>
            </a:ln>
          </p:spPr>
        </p:pic>
        <p:pic>
          <p:nvPicPr>
            <p:cNvPr id="740" name="Shape 740"/>
            <p:cNvPicPr preferRelativeResize="0"/>
            <p:nvPr/>
          </p:nvPicPr>
          <p:blipFill>
            <a:blip r:embed="rId5">
              <a:alphaModFix/>
            </a:blip>
            <a:stretch>
              <a:fillRect/>
            </a:stretch>
          </p:blipFill>
          <p:spPr>
            <a:xfrm>
              <a:off x="1725276" y="2278425"/>
              <a:ext cx="1811100" cy="1700125"/>
            </a:xfrm>
            <a:prstGeom prst="rect">
              <a:avLst/>
            </a:prstGeom>
            <a:noFill/>
            <a:ln>
              <a:noFill/>
            </a:ln>
          </p:spPr>
        </p:pic>
        <p:pic>
          <p:nvPicPr>
            <p:cNvPr id="741" name="Shape 741"/>
            <p:cNvPicPr preferRelativeResize="0"/>
            <p:nvPr/>
          </p:nvPicPr>
          <p:blipFill>
            <a:blip r:embed="rId5">
              <a:alphaModFix/>
            </a:blip>
            <a:stretch>
              <a:fillRect/>
            </a:stretch>
          </p:blipFill>
          <p:spPr>
            <a:xfrm>
              <a:off x="202075" y="1933725"/>
              <a:ext cx="3334800" cy="344700"/>
            </a:xfrm>
            <a:prstGeom prst="rect">
              <a:avLst/>
            </a:prstGeom>
            <a:noFill/>
            <a:ln>
              <a:noFill/>
            </a:ln>
          </p:spPr>
        </p:pic>
      </p:grpSp>
      <p:pic>
        <p:nvPicPr>
          <p:cNvPr id="742" name="Shape 742"/>
          <p:cNvPicPr preferRelativeResize="0"/>
          <p:nvPr/>
        </p:nvPicPr>
        <p:blipFill>
          <a:blip r:embed="rId6">
            <a:alphaModFix/>
          </a:blip>
          <a:stretch>
            <a:fillRect/>
          </a:stretch>
        </p:blipFill>
        <p:spPr>
          <a:xfrm>
            <a:off x="124050" y="1724725"/>
            <a:ext cx="4069460" cy="2342600"/>
          </a:xfrm>
          <a:prstGeom prst="rect">
            <a:avLst/>
          </a:prstGeom>
          <a:noFill/>
          <a:ln>
            <a:noFill/>
          </a:ln>
        </p:spPr>
      </p:pic>
      <p:sp>
        <p:nvSpPr>
          <p:cNvPr id="743" name="Shape 743"/>
          <p:cNvSpPr/>
          <p:nvPr/>
        </p:nvSpPr>
        <p:spPr>
          <a:xfrm rot="2972038">
            <a:off x="1336153" y="2494735"/>
            <a:ext cx="303237" cy="528379"/>
          </a:xfrm>
          <a:prstGeom prst="downArrow">
            <a:avLst>
              <a:gd fmla="val 50000" name="adj1"/>
              <a:gd fmla="val 50000" name="adj2"/>
            </a:avLst>
          </a:prstGeom>
          <a:solidFill>
            <a:srgbClr val="FF0000"/>
          </a:solidFill>
          <a:ln cap="flat" cmpd="sng" w="9525">
            <a:solidFill>
              <a:srgbClr val="980000"/>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solidFill>
                <a:srgbClr val="FF0000"/>
              </a:solidFill>
            </a:endParaRPr>
          </a:p>
        </p:txBody>
      </p:sp>
      <p:grpSp>
        <p:nvGrpSpPr>
          <p:cNvPr id="744" name="Shape 744"/>
          <p:cNvGrpSpPr/>
          <p:nvPr/>
        </p:nvGrpSpPr>
        <p:grpSpPr>
          <a:xfrm>
            <a:off x="622300" y="2956000"/>
            <a:ext cx="493200" cy="493200"/>
            <a:chOff x="5662625" y="2896025"/>
            <a:chExt cx="493200" cy="493200"/>
          </a:xfrm>
        </p:grpSpPr>
        <p:sp>
          <p:nvSpPr>
            <p:cNvPr id="745" name="Shape 745"/>
            <p:cNvSpPr/>
            <p:nvPr/>
          </p:nvSpPr>
          <p:spPr>
            <a:xfrm>
              <a:off x="5662625" y="2896025"/>
              <a:ext cx="493200" cy="493200"/>
            </a:xfrm>
            <a:prstGeom prst="donut">
              <a:avLst>
                <a:gd fmla="val 9975" name="adj"/>
              </a:avLst>
            </a:prstGeom>
            <a:solidFill>
              <a:srgbClr val="FFFF00"/>
            </a:solidFill>
            <a:ln cap="flat" cmpd="sng" w="9525">
              <a:solidFill>
                <a:srgbClr val="274E13"/>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46" name="Shape 746"/>
            <p:cNvSpPr/>
            <p:nvPr/>
          </p:nvSpPr>
          <p:spPr>
            <a:xfrm>
              <a:off x="5829125" y="3050200"/>
              <a:ext cx="160200" cy="184850"/>
            </a:xfrm>
            <a:prstGeom prst="flowChartCollate">
              <a:avLst/>
            </a:prstGeom>
            <a:solidFill>
              <a:srgbClr val="FFFF00"/>
            </a:solidFill>
            <a:ln cap="flat" cmpd="sng" w="9525">
              <a:solidFill>
                <a:srgbClr val="274E13"/>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pic>
        <p:nvPicPr>
          <p:cNvPr id="747" name="Shape 747"/>
          <p:cNvPicPr preferRelativeResize="0"/>
          <p:nvPr/>
        </p:nvPicPr>
        <p:blipFill>
          <a:blip r:embed="rId7">
            <a:alphaModFix/>
          </a:blip>
          <a:stretch>
            <a:fillRect/>
          </a:stretch>
        </p:blipFill>
        <p:spPr>
          <a:xfrm>
            <a:off x="124044" y="1724725"/>
            <a:ext cx="4176599" cy="235484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47"/>
                                        </p:tgtEl>
                                        <p:attrNameLst>
                                          <p:attrName>style.visibility</p:attrName>
                                        </p:attrNameLst>
                                      </p:cBhvr>
                                      <p:to>
                                        <p:strVal val="visible"/>
                                      </p:to>
                                    </p:set>
                                    <p:animEffect filter="fade" transition="in">
                                      <p:cBhvr>
                                        <p:cTn dur="300"/>
                                        <p:tgtEl>
                                          <p:spTgt spid="74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1" name="Shape 751"/>
        <p:cNvGrpSpPr/>
        <p:nvPr/>
      </p:nvGrpSpPr>
      <p:grpSpPr>
        <a:xfrm>
          <a:off x="0" y="0"/>
          <a:ext cx="0" cy="0"/>
          <a:chOff x="0" y="0"/>
          <a:chExt cx="0" cy="0"/>
        </a:xfrm>
      </p:grpSpPr>
      <p:sp>
        <p:nvSpPr>
          <p:cNvPr id="752" name="Shape 752"/>
          <p:cNvSpPr txBox="1"/>
          <p:nvPr/>
        </p:nvSpPr>
        <p:spPr>
          <a:xfrm>
            <a:off x="755576" y="404664"/>
            <a:ext cx="4104600" cy="5232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None/>
            </a:pPr>
            <a:r>
              <a:rPr lang="en-US" sz="2800">
                <a:solidFill>
                  <a:srgbClr val="595959"/>
                </a:solidFill>
              </a:rPr>
              <a:t>게임 소개</a:t>
            </a:r>
            <a:endParaRPr sz="2800">
              <a:solidFill>
                <a:srgbClr val="595959"/>
              </a:solidFill>
              <a:latin typeface="Arial"/>
              <a:ea typeface="Arial"/>
              <a:cs typeface="Arial"/>
              <a:sym typeface="Arial"/>
            </a:endParaRPr>
          </a:p>
        </p:txBody>
      </p:sp>
      <p:sp>
        <p:nvSpPr>
          <p:cNvPr id="753" name="Shape 753"/>
          <p:cNvSpPr txBox="1"/>
          <p:nvPr/>
        </p:nvSpPr>
        <p:spPr>
          <a:xfrm>
            <a:off x="827584" y="908720"/>
            <a:ext cx="4176600" cy="5283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61904"/>
              </a:lnSpc>
              <a:spcBef>
                <a:spcPts val="0"/>
              </a:spcBef>
              <a:spcAft>
                <a:spcPts val="0"/>
              </a:spcAft>
              <a:buNone/>
            </a:pPr>
            <a:r>
              <a:rPr lang="en-US" sz="1050">
                <a:solidFill>
                  <a:srgbClr val="595959"/>
                </a:solidFill>
              </a:rPr>
              <a:t>4) 게임 플레이 </a:t>
            </a:r>
            <a:endParaRPr/>
          </a:p>
        </p:txBody>
      </p:sp>
      <p:cxnSp>
        <p:nvCxnSpPr>
          <p:cNvPr id="754" name="Shape 754"/>
          <p:cNvCxnSpPr/>
          <p:nvPr/>
        </p:nvCxnSpPr>
        <p:spPr>
          <a:xfrm>
            <a:off x="179512" y="236354"/>
            <a:ext cx="4464000" cy="0"/>
          </a:xfrm>
          <a:prstGeom prst="straightConnector1">
            <a:avLst/>
          </a:prstGeom>
          <a:noFill/>
          <a:ln cap="flat" cmpd="sng" w="9525">
            <a:solidFill>
              <a:srgbClr val="7F7F7F"/>
            </a:solidFill>
            <a:prstDash val="solid"/>
            <a:round/>
            <a:headEnd len="med" w="med" type="none"/>
            <a:tailEnd len="med" w="med" type="none"/>
          </a:ln>
        </p:spPr>
      </p:cxnSp>
      <p:sp>
        <p:nvSpPr>
          <p:cNvPr id="755" name="Shape 755"/>
          <p:cNvSpPr txBox="1"/>
          <p:nvPr/>
        </p:nvSpPr>
        <p:spPr>
          <a:xfrm>
            <a:off x="35496" y="182250"/>
            <a:ext cx="1080000" cy="14466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None/>
            </a:pPr>
            <a:r>
              <a:rPr lang="en-US" sz="8800">
                <a:solidFill>
                  <a:srgbClr val="595959"/>
                </a:solidFill>
                <a:latin typeface="Arial"/>
                <a:ea typeface="Arial"/>
                <a:cs typeface="Arial"/>
                <a:sym typeface="Arial"/>
              </a:rPr>
              <a:t>3</a:t>
            </a:r>
            <a:endParaRPr/>
          </a:p>
        </p:txBody>
      </p:sp>
      <p:cxnSp>
        <p:nvCxnSpPr>
          <p:cNvPr id="756" name="Shape 756"/>
          <p:cNvCxnSpPr/>
          <p:nvPr/>
        </p:nvCxnSpPr>
        <p:spPr>
          <a:xfrm>
            <a:off x="179512" y="1556792"/>
            <a:ext cx="4464000" cy="0"/>
          </a:xfrm>
          <a:prstGeom prst="straightConnector1">
            <a:avLst/>
          </a:prstGeom>
          <a:noFill/>
          <a:ln cap="flat" cmpd="sng" w="9525">
            <a:solidFill>
              <a:srgbClr val="7F7F7F"/>
            </a:solidFill>
            <a:prstDash val="solid"/>
            <a:round/>
            <a:headEnd len="med" w="med" type="none"/>
            <a:tailEnd len="med" w="med" type="none"/>
          </a:ln>
        </p:spPr>
      </p:cxnSp>
      <p:sp>
        <p:nvSpPr>
          <p:cNvPr id="757" name="Shape 757"/>
          <p:cNvSpPr txBox="1"/>
          <p:nvPr/>
        </p:nvSpPr>
        <p:spPr>
          <a:xfrm>
            <a:off x="1772816" y="1133545"/>
            <a:ext cx="3456300" cy="461700"/>
          </a:xfrm>
          <a:prstGeom prst="rect">
            <a:avLst/>
          </a:prstGeom>
          <a:noFill/>
          <a:ln>
            <a:noFill/>
          </a:ln>
        </p:spPr>
        <p:txBody>
          <a:bodyPr anchorCtr="0" anchor="t" bIns="45700" lIns="91425" spcFirstLastPara="1" rIns="91425" wrap="square" tIns="45700">
            <a:noAutofit/>
          </a:bodyPr>
          <a:lstStyle/>
          <a:p>
            <a:pPr indent="-342900" lvl="0" marL="342900" marR="0" rtl="0" algn="ctr">
              <a:spcBef>
                <a:spcPts val="0"/>
              </a:spcBef>
              <a:spcAft>
                <a:spcPts val="0"/>
              </a:spcAft>
              <a:buNone/>
            </a:pPr>
            <a:r>
              <a:rPr b="1" lang="en-US" sz="1600">
                <a:solidFill>
                  <a:srgbClr val="3F3F3F"/>
                </a:solidFill>
              </a:rPr>
              <a:t>몬스터 처치</a:t>
            </a:r>
            <a:endParaRPr b="1" sz="1600">
              <a:solidFill>
                <a:srgbClr val="3F3F3F"/>
              </a:solidFill>
            </a:endParaRPr>
          </a:p>
          <a:p>
            <a:pPr indent="-342900" lvl="0" marL="342900" marR="0" rtl="0" algn="l">
              <a:spcBef>
                <a:spcPts val="0"/>
              </a:spcBef>
              <a:spcAft>
                <a:spcPts val="0"/>
              </a:spcAft>
              <a:buNone/>
            </a:pPr>
            <a:r>
              <a:t/>
            </a:r>
            <a:endParaRPr b="1">
              <a:solidFill>
                <a:srgbClr val="3F3F3F"/>
              </a:solidFill>
            </a:endParaRPr>
          </a:p>
        </p:txBody>
      </p:sp>
      <p:sp>
        <p:nvSpPr>
          <p:cNvPr id="758" name="Shape 758"/>
          <p:cNvSpPr txBox="1"/>
          <p:nvPr/>
        </p:nvSpPr>
        <p:spPr>
          <a:xfrm>
            <a:off x="4763025" y="1729175"/>
            <a:ext cx="3980400" cy="3555300"/>
          </a:xfrm>
          <a:prstGeom prst="rect">
            <a:avLst/>
          </a:prstGeom>
          <a:noFill/>
          <a:ln>
            <a:noFill/>
          </a:ln>
        </p:spPr>
        <p:txBody>
          <a:bodyPr anchorCtr="0" anchor="t" bIns="91425" lIns="91425" spcFirstLastPara="1" rIns="91425" wrap="square" tIns="91425">
            <a:noAutofit/>
          </a:bodyPr>
          <a:lstStyle/>
          <a:p>
            <a:pPr indent="-292100" lvl="0" marL="457200" rtl="0">
              <a:spcBef>
                <a:spcPts val="0"/>
              </a:spcBef>
              <a:spcAft>
                <a:spcPts val="0"/>
              </a:spcAft>
              <a:buSzPts val="1000"/>
              <a:buAutoNum type="arabicPeriod"/>
            </a:pPr>
            <a:r>
              <a:rPr lang="en-US" sz="1000"/>
              <a:t>캐릭터의 공격을 받아 몬스터의 체력이 다 닳으면 해당 몬스터가 처치됩니다.</a:t>
            </a:r>
            <a:br>
              <a:rPr lang="en-US" sz="1000"/>
            </a:br>
            <a:endParaRPr sz="1000"/>
          </a:p>
          <a:p>
            <a:pPr indent="-292100" lvl="0" marL="457200" rtl="0">
              <a:spcBef>
                <a:spcPts val="0"/>
              </a:spcBef>
              <a:spcAft>
                <a:spcPts val="0"/>
              </a:spcAft>
              <a:buSzPts val="1000"/>
              <a:buAutoNum type="arabicPeriod"/>
            </a:pPr>
            <a:r>
              <a:rPr lang="en-US" sz="1000"/>
              <a:t>몬스터가 처치되면 마나를 얻을 수 있습니다.</a:t>
            </a:r>
            <a:br>
              <a:rPr lang="en-US" sz="1000"/>
            </a:br>
            <a:endParaRPr sz="1000"/>
          </a:p>
          <a:p>
            <a:pPr indent="-292100" lvl="0" marL="457200" rtl="0">
              <a:spcBef>
                <a:spcPts val="0"/>
              </a:spcBef>
              <a:spcAft>
                <a:spcPts val="0"/>
              </a:spcAft>
              <a:buSzPts val="1000"/>
              <a:buAutoNum type="arabicPeriod"/>
            </a:pPr>
            <a:r>
              <a:rPr lang="en-US" sz="1000"/>
              <a:t>한 라운드의 모든 몬스터가 처치되면, 라운드가 종료되고</a:t>
            </a:r>
            <a:br>
              <a:rPr lang="en-US" sz="1000"/>
            </a:br>
            <a:r>
              <a:rPr lang="en-US" sz="1000"/>
              <a:t>잠깐의 대기 시간 후 다음 라운드가 시작됩니다.</a:t>
            </a:r>
            <a:br>
              <a:rPr lang="en-US" sz="1000"/>
            </a:br>
            <a:endParaRPr sz="1000"/>
          </a:p>
          <a:p>
            <a:pPr indent="-292100" lvl="0" marL="457200" rtl="0">
              <a:spcBef>
                <a:spcPts val="0"/>
              </a:spcBef>
              <a:spcAft>
                <a:spcPts val="0"/>
              </a:spcAft>
              <a:buSzPts val="1000"/>
              <a:buAutoNum type="arabicPeriod"/>
            </a:pPr>
            <a:r>
              <a:rPr lang="en-US" sz="1000"/>
              <a:t>처치하지 못 한 몬스터가 목적지에 도달하면, 감염도가 상승하고, 감염도가 일정량 이상 올라가면, 스테이지를 실패하게됩니다.</a:t>
            </a:r>
            <a:endParaRPr sz="1000"/>
          </a:p>
        </p:txBody>
      </p:sp>
      <p:pic>
        <p:nvPicPr>
          <p:cNvPr id="759" name="Shape 759"/>
          <p:cNvPicPr preferRelativeResize="0"/>
          <p:nvPr/>
        </p:nvPicPr>
        <p:blipFill>
          <a:blip r:embed="rId3">
            <a:alphaModFix/>
          </a:blip>
          <a:stretch>
            <a:fillRect/>
          </a:stretch>
        </p:blipFill>
        <p:spPr>
          <a:xfrm>
            <a:off x="1398700" y="2515575"/>
            <a:ext cx="3295941" cy="2237551"/>
          </a:xfrm>
          <a:prstGeom prst="rect">
            <a:avLst/>
          </a:prstGeom>
          <a:noFill/>
          <a:ln>
            <a:noFill/>
          </a:ln>
        </p:spPr>
      </p:pic>
      <p:grpSp>
        <p:nvGrpSpPr>
          <p:cNvPr id="760" name="Shape 760"/>
          <p:cNvGrpSpPr/>
          <p:nvPr/>
        </p:nvGrpSpPr>
        <p:grpSpPr>
          <a:xfrm>
            <a:off x="148689" y="1859841"/>
            <a:ext cx="1677614" cy="523187"/>
            <a:chOff x="146225" y="1721575"/>
            <a:chExt cx="1931400" cy="656775"/>
          </a:xfrm>
        </p:grpSpPr>
        <p:pic>
          <p:nvPicPr>
            <p:cNvPr id="761" name="Shape 761"/>
            <p:cNvPicPr preferRelativeResize="0"/>
            <p:nvPr/>
          </p:nvPicPr>
          <p:blipFill>
            <a:blip r:embed="rId4">
              <a:alphaModFix/>
            </a:blip>
            <a:stretch>
              <a:fillRect/>
            </a:stretch>
          </p:blipFill>
          <p:spPr>
            <a:xfrm>
              <a:off x="146225" y="1762750"/>
              <a:ext cx="1560575" cy="615600"/>
            </a:xfrm>
            <a:prstGeom prst="rect">
              <a:avLst/>
            </a:prstGeom>
            <a:noFill/>
            <a:ln>
              <a:noFill/>
            </a:ln>
          </p:spPr>
        </p:pic>
        <p:sp>
          <p:nvSpPr>
            <p:cNvPr id="762" name="Shape 762"/>
            <p:cNvSpPr txBox="1"/>
            <p:nvPr/>
          </p:nvSpPr>
          <p:spPr>
            <a:xfrm>
              <a:off x="958867" y="1759100"/>
              <a:ext cx="837900" cy="4617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US" sz="2500">
                  <a:solidFill>
                    <a:schemeClr val="lt1"/>
                  </a:solidFill>
                </a:rPr>
                <a:t>9</a:t>
              </a:r>
              <a:endParaRPr sz="2500">
                <a:solidFill>
                  <a:schemeClr val="lt1"/>
                </a:solidFill>
              </a:endParaRPr>
            </a:p>
          </p:txBody>
        </p:sp>
        <p:sp>
          <p:nvSpPr>
            <p:cNvPr id="763" name="Shape 763"/>
            <p:cNvSpPr txBox="1"/>
            <p:nvPr/>
          </p:nvSpPr>
          <p:spPr>
            <a:xfrm>
              <a:off x="1239725" y="1721575"/>
              <a:ext cx="837900" cy="4617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US" sz="1500">
                  <a:solidFill>
                    <a:schemeClr val="lt1"/>
                  </a:solidFill>
                </a:rPr>
                <a:t>+1</a:t>
              </a:r>
              <a:endParaRPr sz="1500">
                <a:solidFill>
                  <a:schemeClr val="lt1"/>
                </a:solidFill>
              </a:endParaRPr>
            </a:p>
          </p:txBody>
        </p:sp>
      </p:gr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7" name="Shape 767"/>
        <p:cNvGrpSpPr/>
        <p:nvPr/>
      </p:nvGrpSpPr>
      <p:grpSpPr>
        <a:xfrm>
          <a:off x="0" y="0"/>
          <a:ext cx="0" cy="0"/>
          <a:chOff x="0" y="0"/>
          <a:chExt cx="0" cy="0"/>
        </a:xfrm>
      </p:grpSpPr>
      <p:sp>
        <p:nvSpPr>
          <p:cNvPr id="768" name="Shape 768"/>
          <p:cNvSpPr txBox="1"/>
          <p:nvPr/>
        </p:nvSpPr>
        <p:spPr>
          <a:xfrm>
            <a:off x="755576" y="404664"/>
            <a:ext cx="4104600" cy="5232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None/>
            </a:pPr>
            <a:r>
              <a:rPr lang="en-US" sz="2800">
                <a:solidFill>
                  <a:srgbClr val="595959"/>
                </a:solidFill>
              </a:rPr>
              <a:t>게임 소개</a:t>
            </a:r>
            <a:endParaRPr sz="2800">
              <a:solidFill>
                <a:srgbClr val="595959"/>
              </a:solidFill>
              <a:latin typeface="Arial"/>
              <a:ea typeface="Arial"/>
              <a:cs typeface="Arial"/>
              <a:sym typeface="Arial"/>
            </a:endParaRPr>
          </a:p>
        </p:txBody>
      </p:sp>
      <p:sp>
        <p:nvSpPr>
          <p:cNvPr id="769" name="Shape 769"/>
          <p:cNvSpPr txBox="1"/>
          <p:nvPr/>
        </p:nvSpPr>
        <p:spPr>
          <a:xfrm>
            <a:off x="827584" y="908720"/>
            <a:ext cx="4176600" cy="5283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61904"/>
              </a:lnSpc>
              <a:spcBef>
                <a:spcPts val="0"/>
              </a:spcBef>
              <a:spcAft>
                <a:spcPts val="0"/>
              </a:spcAft>
              <a:buNone/>
            </a:pPr>
            <a:r>
              <a:rPr lang="en-US" sz="1050">
                <a:solidFill>
                  <a:srgbClr val="595959"/>
                </a:solidFill>
              </a:rPr>
              <a:t>4) 게임 플레이 </a:t>
            </a:r>
            <a:endParaRPr/>
          </a:p>
        </p:txBody>
      </p:sp>
      <p:cxnSp>
        <p:nvCxnSpPr>
          <p:cNvPr id="770" name="Shape 770"/>
          <p:cNvCxnSpPr/>
          <p:nvPr/>
        </p:nvCxnSpPr>
        <p:spPr>
          <a:xfrm>
            <a:off x="179512" y="236354"/>
            <a:ext cx="4464000" cy="0"/>
          </a:xfrm>
          <a:prstGeom prst="straightConnector1">
            <a:avLst/>
          </a:prstGeom>
          <a:noFill/>
          <a:ln cap="flat" cmpd="sng" w="9525">
            <a:solidFill>
              <a:srgbClr val="7F7F7F"/>
            </a:solidFill>
            <a:prstDash val="solid"/>
            <a:round/>
            <a:headEnd len="med" w="med" type="none"/>
            <a:tailEnd len="med" w="med" type="none"/>
          </a:ln>
        </p:spPr>
      </p:cxnSp>
      <p:sp>
        <p:nvSpPr>
          <p:cNvPr id="771" name="Shape 771"/>
          <p:cNvSpPr txBox="1"/>
          <p:nvPr/>
        </p:nvSpPr>
        <p:spPr>
          <a:xfrm>
            <a:off x="35496" y="182250"/>
            <a:ext cx="1080000" cy="14466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None/>
            </a:pPr>
            <a:r>
              <a:rPr lang="en-US" sz="8800">
                <a:solidFill>
                  <a:srgbClr val="595959"/>
                </a:solidFill>
                <a:latin typeface="Arial"/>
                <a:ea typeface="Arial"/>
                <a:cs typeface="Arial"/>
                <a:sym typeface="Arial"/>
              </a:rPr>
              <a:t>3</a:t>
            </a:r>
            <a:endParaRPr/>
          </a:p>
        </p:txBody>
      </p:sp>
      <p:cxnSp>
        <p:nvCxnSpPr>
          <p:cNvPr id="772" name="Shape 772"/>
          <p:cNvCxnSpPr/>
          <p:nvPr/>
        </p:nvCxnSpPr>
        <p:spPr>
          <a:xfrm>
            <a:off x="179512" y="1556792"/>
            <a:ext cx="4464000" cy="0"/>
          </a:xfrm>
          <a:prstGeom prst="straightConnector1">
            <a:avLst/>
          </a:prstGeom>
          <a:noFill/>
          <a:ln cap="flat" cmpd="sng" w="9525">
            <a:solidFill>
              <a:srgbClr val="7F7F7F"/>
            </a:solidFill>
            <a:prstDash val="solid"/>
            <a:round/>
            <a:headEnd len="med" w="med" type="none"/>
            <a:tailEnd len="med" w="med" type="none"/>
          </a:ln>
        </p:spPr>
      </p:cxnSp>
      <p:sp>
        <p:nvSpPr>
          <p:cNvPr id="773" name="Shape 773"/>
          <p:cNvSpPr txBox="1"/>
          <p:nvPr/>
        </p:nvSpPr>
        <p:spPr>
          <a:xfrm>
            <a:off x="1772816" y="1133545"/>
            <a:ext cx="3456300" cy="461700"/>
          </a:xfrm>
          <a:prstGeom prst="rect">
            <a:avLst/>
          </a:prstGeom>
          <a:noFill/>
          <a:ln>
            <a:noFill/>
          </a:ln>
        </p:spPr>
        <p:txBody>
          <a:bodyPr anchorCtr="0" anchor="t" bIns="45700" lIns="91425" spcFirstLastPara="1" rIns="91425" wrap="square" tIns="45700">
            <a:noAutofit/>
          </a:bodyPr>
          <a:lstStyle/>
          <a:p>
            <a:pPr indent="-342900" lvl="0" marL="342900" marR="0" rtl="0" algn="ctr">
              <a:spcBef>
                <a:spcPts val="0"/>
              </a:spcBef>
              <a:spcAft>
                <a:spcPts val="0"/>
              </a:spcAft>
              <a:buNone/>
            </a:pPr>
            <a:r>
              <a:rPr b="1" lang="en-US" sz="1600">
                <a:solidFill>
                  <a:srgbClr val="3F3F3F"/>
                </a:solidFill>
              </a:rPr>
              <a:t>업그레이드</a:t>
            </a:r>
            <a:endParaRPr b="1" sz="1600">
              <a:solidFill>
                <a:srgbClr val="3F3F3F"/>
              </a:solidFill>
            </a:endParaRPr>
          </a:p>
          <a:p>
            <a:pPr indent="-342900" lvl="0" marL="342900" marR="0" rtl="0" algn="l">
              <a:spcBef>
                <a:spcPts val="0"/>
              </a:spcBef>
              <a:spcAft>
                <a:spcPts val="0"/>
              </a:spcAft>
              <a:buNone/>
            </a:pPr>
            <a:r>
              <a:t/>
            </a:r>
            <a:endParaRPr b="1">
              <a:solidFill>
                <a:srgbClr val="3F3F3F"/>
              </a:solidFill>
            </a:endParaRPr>
          </a:p>
        </p:txBody>
      </p:sp>
      <p:sp>
        <p:nvSpPr>
          <p:cNvPr id="774" name="Shape 774"/>
          <p:cNvSpPr txBox="1"/>
          <p:nvPr/>
        </p:nvSpPr>
        <p:spPr>
          <a:xfrm>
            <a:off x="4763025" y="1729175"/>
            <a:ext cx="3980400" cy="3555300"/>
          </a:xfrm>
          <a:prstGeom prst="rect">
            <a:avLst/>
          </a:prstGeom>
          <a:noFill/>
          <a:ln>
            <a:noFill/>
          </a:ln>
        </p:spPr>
        <p:txBody>
          <a:bodyPr anchorCtr="0" anchor="t" bIns="91425" lIns="91425" spcFirstLastPara="1" rIns="91425" wrap="square" tIns="91425">
            <a:noAutofit/>
          </a:bodyPr>
          <a:lstStyle/>
          <a:p>
            <a:pPr indent="-292100" lvl="0" marL="457200" rtl="0">
              <a:spcBef>
                <a:spcPts val="0"/>
              </a:spcBef>
              <a:spcAft>
                <a:spcPts val="0"/>
              </a:spcAft>
              <a:buSzPts val="1000"/>
              <a:buAutoNum type="arabicPeriod"/>
            </a:pPr>
            <a:r>
              <a:rPr lang="en-US" sz="1000"/>
              <a:t>플레이어가 몬스터를 처치하거나 한 라운드를 클리어하면,</a:t>
            </a:r>
            <a:br>
              <a:rPr lang="en-US" sz="1000"/>
            </a:br>
            <a:r>
              <a:rPr lang="en-US" sz="1000"/>
              <a:t>마나를 얻을 수 있습니다.</a:t>
            </a:r>
            <a:br>
              <a:rPr lang="en-US" sz="1000"/>
            </a:br>
            <a:endParaRPr sz="1000"/>
          </a:p>
          <a:p>
            <a:pPr indent="-292100" lvl="0" marL="457200" rtl="0">
              <a:spcBef>
                <a:spcPts val="0"/>
              </a:spcBef>
              <a:spcAft>
                <a:spcPts val="0"/>
              </a:spcAft>
              <a:buSzPts val="1000"/>
              <a:buAutoNum type="arabicPeriod"/>
            </a:pPr>
            <a:r>
              <a:rPr lang="en-US" sz="1000"/>
              <a:t>마나는 모든 팀원들이 같이 공유하여 사용하는 자원입니다.</a:t>
            </a:r>
            <a:br>
              <a:rPr lang="en-US" sz="1000"/>
            </a:br>
            <a:endParaRPr sz="1000"/>
          </a:p>
          <a:p>
            <a:pPr indent="-292100" lvl="0" marL="457200" rtl="0">
              <a:spcBef>
                <a:spcPts val="0"/>
              </a:spcBef>
              <a:spcAft>
                <a:spcPts val="0"/>
              </a:spcAft>
              <a:buSzPts val="1000"/>
              <a:buAutoNum type="arabicPeriod"/>
            </a:pPr>
            <a:r>
              <a:rPr lang="en-US" sz="1000"/>
              <a:t>마나를 소모하여 캐릭터의 능력치를 올릴 수 있습니다.</a:t>
            </a:r>
            <a:br>
              <a:rPr lang="en-US" sz="1000"/>
            </a:br>
            <a:endParaRPr sz="1000"/>
          </a:p>
          <a:p>
            <a:pPr indent="-292100" lvl="0" marL="457200" rtl="0">
              <a:spcBef>
                <a:spcPts val="0"/>
              </a:spcBef>
              <a:spcAft>
                <a:spcPts val="0"/>
              </a:spcAft>
              <a:buSzPts val="1000"/>
              <a:buAutoNum type="arabicPeriod"/>
            </a:pPr>
            <a:r>
              <a:rPr lang="en-US" sz="1000"/>
              <a:t>업그레이드 된 캐릭터의 능력치는 한 스테이지 동안 유지됩니다. </a:t>
            </a:r>
            <a:endParaRPr sz="1000"/>
          </a:p>
        </p:txBody>
      </p:sp>
      <p:pic>
        <p:nvPicPr>
          <p:cNvPr id="775" name="Shape 775"/>
          <p:cNvPicPr preferRelativeResize="0"/>
          <p:nvPr/>
        </p:nvPicPr>
        <p:blipFill>
          <a:blip r:embed="rId3">
            <a:alphaModFix/>
          </a:blip>
          <a:stretch>
            <a:fillRect/>
          </a:stretch>
        </p:blipFill>
        <p:spPr>
          <a:xfrm>
            <a:off x="1631600" y="4407799"/>
            <a:ext cx="3152375" cy="1235075"/>
          </a:xfrm>
          <a:prstGeom prst="rect">
            <a:avLst/>
          </a:prstGeom>
          <a:noFill/>
          <a:ln>
            <a:noFill/>
          </a:ln>
        </p:spPr>
      </p:pic>
      <p:grpSp>
        <p:nvGrpSpPr>
          <p:cNvPr id="776" name="Shape 776"/>
          <p:cNvGrpSpPr/>
          <p:nvPr/>
        </p:nvGrpSpPr>
        <p:grpSpPr>
          <a:xfrm>
            <a:off x="146222" y="1855116"/>
            <a:ext cx="1677614" cy="523187"/>
            <a:chOff x="146225" y="1721575"/>
            <a:chExt cx="1931400" cy="656775"/>
          </a:xfrm>
        </p:grpSpPr>
        <p:pic>
          <p:nvPicPr>
            <p:cNvPr id="777" name="Shape 777"/>
            <p:cNvPicPr preferRelativeResize="0"/>
            <p:nvPr/>
          </p:nvPicPr>
          <p:blipFill>
            <a:blip r:embed="rId4">
              <a:alphaModFix/>
            </a:blip>
            <a:stretch>
              <a:fillRect/>
            </a:stretch>
          </p:blipFill>
          <p:spPr>
            <a:xfrm>
              <a:off x="146225" y="1762750"/>
              <a:ext cx="1560575" cy="615600"/>
            </a:xfrm>
            <a:prstGeom prst="rect">
              <a:avLst/>
            </a:prstGeom>
            <a:noFill/>
            <a:ln>
              <a:noFill/>
            </a:ln>
          </p:spPr>
        </p:pic>
        <p:sp>
          <p:nvSpPr>
            <p:cNvPr id="778" name="Shape 778"/>
            <p:cNvSpPr txBox="1"/>
            <p:nvPr/>
          </p:nvSpPr>
          <p:spPr>
            <a:xfrm>
              <a:off x="958867" y="1759100"/>
              <a:ext cx="837900" cy="4617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US" sz="2500">
                  <a:solidFill>
                    <a:schemeClr val="lt1"/>
                  </a:solidFill>
                </a:rPr>
                <a:t>9</a:t>
              </a:r>
              <a:endParaRPr sz="2500">
                <a:solidFill>
                  <a:schemeClr val="lt1"/>
                </a:solidFill>
              </a:endParaRPr>
            </a:p>
          </p:txBody>
        </p:sp>
        <p:sp>
          <p:nvSpPr>
            <p:cNvPr id="779" name="Shape 779"/>
            <p:cNvSpPr txBox="1"/>
            <p:nvPr/>
          </p:nvSpPr>
          <p:spPr>
            <a:xfrm>
              <a:off x="1239725" y="1721575"/>
              <a:ext cx="837900" cy="4617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US" sz="1500">
                  <a:solidFill>
                    <a:schemeClr val="lt1"/>
                  </a:solidFill>
                </a:rPr>
                <a:t>+1</a:t>
              </a:r>
              <a:endParaRPr sz="1500">
                <a:solidFill>
                  <a:schemeClr val="lt1"/>
                </a:solidFill>
              </a:endParaRPr>
            </a:p>
          </p:txBody>
        </p:sp>
      </p:grpSp>
      <p:grpSp>
        <p:nvGrpSpPr>
          <p:cNvPr id="780" name="Shape 780"/>
          <p:cNvGrpSpPr/>
          <p:nvPr/>
        </p:nvGrpSpPr>
        <p:grpSpPr>
          <a:xfrm>
            <a:off x="146225" y="4351536"/>
            <a:ext cx="1702780" cy="572390"/>
            <a:chOff x="146227" y="3743553"/>
            <a:chExt cx="2071760" cy="692211"/>
          </a:xfrm>
        </p:grpSpPr>
        <p:pic>
          <p:nvPicPr>
            <p:cNvPr id="781" name="Shape 781"/>
            <p:cNvPicPr preferRelativeResize="0"/>
            <p:nvPr/>
          </p:nvPicPr>
          <p:blipFill>
            <a:blip r:embed="rId4">
              <a:alphaModFix/>
            </a:blip>
            <a:stretch>
              <a:fillRect/>
            </a:stretch>
          </p:blipFill>
          <p:spPr>
            <a:xfrm>
              <a:off x="146227" y="3820152"/>
              <a:ext cx="1711309" cy="615613"/>
            </a:xfrm>
            <a:prstGeom prst="rect">
              <a:avLst/>
            </a:prstGeom>
            <a:noFill/>
            <a:ln>
              <a:noFill/>
            </a:ln>
          </p:spPr>
        </p:pic>
        <p:sp>
          <p:nvSpPr>
            <p:cNvPr id="782" name="Shape 782"/>
            <p:cNvSpPr txBox="1"/>
            <p:nvPr/>
          </p:nvSpPr>
          <p:spPr>
            <a:xfrm>
              <a:off x="1065122" y="3835803"/>
              <a:ext cx="837900" cy="4617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US" sz="2500">
                  <a:solidFill>
                    <a:schemeClr val="lt1"/>
                  </a:solidFill>
                </a:rPr>
                <a:t>8</a:t>
              </a:r>
              <a:endParaRPr sz="2500">
                <a:solidFill>
                  <a:schemeClr val="lt1"/>
                </a:solidFill>
              </a:endParaRPr>
            </a:p>
          </p:txBody>
        </p:sp>
        <p:sp>
          <p:nvSpPr>
            <p:cNvPr id="783" name="Shape 783"/>
            <p:cNvSpPr txBox="1"/>
            <p:nvPr/>
          </p:nvSpPr>
          <p:spPr>
            <a:xfrm>
              <a:off x="1380087" y="3743553"/>
              <a:ext cx="837900" cy="4617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US" sz="1500">
                  <a:solidFill>
                    <a:schemeClr val="lt1"/>
                  </a:solidFill>
                </a:rPr>
                <a:t>-</a:t>
              </a:r>
              <a:r>
                <a:rPr lang="en-US" sz="1500">
                  <a:solidFill>
                    <a:schemeClr val="lt1"/>
                  </a:solidFill>
                </a:rPr>
                <a:t>1</a:t>
              </a:r>
              <a:endParaRPr sz="1500">
                <a:solidFill>
                  <a:schemeClr val="lt1"/>
                </a:solidFill>
              </a:endParaRPr>
            </a:p>
          </p:txBody>
        </p:sp>
      </p:grpSp>
      <p:pic>
        <p:nvPicPr>
          <p:cNvPr id="784" name="Shape 784"/>
          <p:cNvPicPr preferRelativeResize="0"/>
          <p:nvPr/>
        </p:nvPicPr>
        <p:blipFill>
          <a:blip r:embed="rId5">
            <a:alphaModFix/>
          </a:blip>
          <a:stretch>
            <a:fillRect/>
          </a:stretch>
        </p:blipFill>
        <p:spPr>
          <a:xfrm>
            <a:off x="1605300" y="1833925"/>
            <a:ext cx="3085874" cy="2056600"/>
          </a:xfrm>
          <a:prstGeom prst="rect">
            <a:avLst/>
          </a:prstGeom>
          <a:noFill/>
          <a:ln>
            <a:noFill/>
          </a:ln>
        </p:spPr>
      </p:pic>
      <p:sp>
        <p:nvSpPr>
          <p:cNvPr id="785" name="Shape 785"/>
          <p:cNvSpPr/>
          <p:nvPr/>
        </p:nvSpPr>
        <p:spPr>
          <a:xfrm>
            <a:off x="4477600" y="4504225"/>
            <a:ext cx="165900" cy="158100"/>
          </a:xfrm>
          <a:prstGeom prst="ellipse">
            <a:avLst/>
          </a:prstGeom>
          <a:solidFill>
            <a:srgbClr val="FF0000"/>
          </a:solidFill>
          <a:ln cap="flat" cmpd="sng" w="9525">
            <a:solidFill>
              <a:srgbClr val="FF0000"/>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786" name="Shape 786"/>
          <p:cNvCxnSpPr>
            <a:stCxn id="785" idx="7"/>
          </p:cNvCxnSpPr>
          <p:nvPr/>
        </p:nvCxnSpPr>
        <p:spPr>
          <a:xfrm flipH="1" rot="10800000">
            <a:off x="4619205" y="4331778"/>
            <a:ext cx="199200" cy="195600"/>
          </a:xfrm>
          <a:prstGeom prst="straightConnector1">
            <a:avLst/>
          </a:prstGeom>
          <a:noFill/>
          <a:ln cap="flat" cmpd="sng" w="9525">
            <a:solidFill>
              <a:srgbClr val="FF0000"/>
            </a:solidFill>
            <a:prstDash val="solid"/>
            <a:round/>
            <a:headEnd len="lg" w="lg" type="none"/>
            <a:tailEnd len="lg" w="lg" type="triangle"/>
          </a:ln>
        </p:spPr>
      </p:cxnSp>
      <p:sp>
        <p:nvSpPr>
          <p:cNvPr id="787" name="Shape 787"/>
          <p:cNvSpPr txBox="1"/>
          <p:nvPr/>
        </p:nvSpPr>
        <p:spPr>
          <a:xfrm>
            <a:off x="4794225" y="4077825"/>
            <a:ext cx="745500" cy="3888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US" sz="1200">
                <a:solidFill>
                  <a:srgbClr val="FF0000"/>
                </a:solidFill>
              </a:rPr>
              <a:t>touch</a:t>
            </a:r>
            <a:endParaRPr sz="1200">
              <a:solidFill>
                <a:srgbClr val="FF0000"/>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1" name="Shape 791"/>
        <p:cNvGrpSpPr/>
        <p:nvPr/>
      </p:nvGrpSpPr>
      <p:grpSpPr>
        <a:xfrm>
          <a:off x="0" y="0"/>
          <a:ext cx="0" cy="0"/>
          <a:chOff x="0" y="0"/>
          <a:chExt cx="0" cy="0"/>
        </a:xfrm>
      </p:grpSpPr>
      <p:sp>
        <p:nvSpPr>
          <p:cNvPr id="792" name="Shape 792"/>
          <p:cNvSpPr txBox="1"/>
          <p:nvPr/>
        </p:nvSpPr>
        <p:spPr>
          <a:xfrm>
            <a:off x="755576" y="404664"/>
            <a:ext cx="4104600" cy="5232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None/>
            </a:pPr>
            <a:r>
              <a:rPr lang="en-US" sz="2800">
                <a:solidFill>
                  <a:srgbClr val="595959"/>
                </a:solidFill>
              </a:rPr>
              <a:t>게임 소개</a:t>
            </a:r>
            <a:endParaRPr sz="2800">
              <a:solidFill>
                <a:srgbClr val="595959"/>
              </a:solidFill>
              <a:latin typeface="Arial"/>
              <a:ea typeface="Arial"/>
              <a:cs typeface="Arial"/>
              <a:sym typeface="Arial"/>
            </a:endParaRPr>
          </a:p>
        </p:txBody>
      </p:sp>
      <p:sp>
        <p:nvSpPr>
          <p:cNvPr id="793" name="Shape 793"/>
          <p:cNvSpPr txBox="1"/>
          <p:nvPr/>
        </p:nvSpPr>
        <p:spPr>
          <a:xfrm>
            <a:off x="827584" y="908720"/>
            <a:ext cx="4176600" cy="5283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61904"/>
              </a:lnSpc>
              <a:spcBef>
                <a:spcPts val="0"/>
              </a:spcBef>
              <a:spcAft>
                <a:spcPts val="0"/>
              </a:spcAft>
              <a:buNone/>
            </a:pPr>
            <a:r>
              <a:rPr lang="en-US" sz="1050">
                <a:solidFill>
                  <a:srgbClr val="595959"/>
                </a:solidFill>
              </a:rPr>
              <a:t>4) 게임 플레이 </a:t>
            </a:r>
            <a:endParaRPr/>
          </a:p>
        </p:txBody>
      </p:sp>
      <p:cxnSp>
        <p:nvCxnSpPr>
          <p:cNvPr id="794" name="Shape 794"/>
          <p:cNvCxnSpPr/>
          <p:nvPr/>
        </p:nvCxnSpPr>
        <p:spPr>
          <a:xfrm>
            <a:off x="179512" y="236354"/>
            <a:ext cx="4464000" cy="0"/>
          </a:xfrm>
          <a:prstGeom prst="straightConnector1">
            <a:avLst/>
          </a:prstGeom>
          <a:noFill/>
          <a:ln cap="flat" cmpd="sng" w="9525">
            <a:solidFill>
              <a:srgbClr val="7F7F7F"/>
            </a:solidFill>
            <a:prstDash val="solid"/>
            <a:round/>
            <a:headEnd len="med" w="med" type="none"/>
            <a:tailEnd len="med" w="med" type="none"/>
          </a:ln>
        </p:spPr>
      </p:cxnSp>
      <p:sp>
        <p:nvSpPr>
          <p:cNvPr id="795" name="Shape 795"/>
          <p:cNvSpPr txBox="1"/>
          <p:nvPr/>
        </p:nvSpPr>
        <p:spPr>
          <a:xfrm>
            <a:off x="35496" y="182250"/>
            <a:ext cx="1080000" cy="14466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None/>
            </a:pPr>
            <a:r>
              <a:rPr lang="en-US" sz="8800">
                <a:solidFill>
                  <a:srgbClr val="595959"/>
                </a:solidFill>
                <a:latin typeface="Arial"/>
                <a:ea typeface="Arial"/>
                <a:cs typeface="Arial"/>
                <a:sym typeface="Arial"/>
              </a:rPr>
              <a:t>3</a:t>
            </a:r>
            <a:endParaRPr/>
          </a:p>
        </p:txBody>
      </p:sp>
      <p:cxnSp>
        <p:nvCxnSpPr>
          <p:cNvPr id="796" name="Shape 796"/>
          <p:cNvCxnSpPr/>
          <p:nvPr/>
        </p:nvCxnSpPr>
        <p:spPr>
          <a:xfrm>
            <a:off x="179512" y="1556792"/>
            <a:ext cx="4464000" cy="0"/>
          </a:xfrm>
          <a:prstGeom prst="straightConnector1">
            <a:avLst/>
          </a:prstGeom>
          <a:noFill/>
          <a:ln cap="flat" cmpd="sng" w="9525">
            <a:solidFill>
              <a:srgbClr val="7F7F7F"/>
            </a:solidFill>
            <a:prstDash val="solid"/>
            <a:round/>
            <a:headEnd len="med" w="med" type="none"/>
            <a:tailEnd len="med" w="med" type="none"/>
          </a:ln>
        </p:spPr>
      </p:cxnSp>
      <p:sp>
        <p:nvSpPr>
          <p:cNvPr id="797" name="Shape 797"/>
          <p:cNvSpPr txBox="1"/>
          <p:nvPr/>
        </p:nvSpPr>
        <p:spPr>
          <a:xfrm>
            <a:off x="1772816" y="1133545"/>
            <a:ext cx="3456300" cy="461700"/>
          </a:xfrm>
          <a:prstGeom prst="rect">
            <a:avLst/>
          </a:prstGeom>
          <a:noFill/>
          <a:ln>
            <a:noFill/>
          </a:ln>
        </p:spPr>
        <p:txBody>
          <a:bodyPr anchorCtr="0" anchor="t" bIns="45700" lIns="91425" spcFirstLastPara="1" rIns="91425" wrap="square" tIns="45700">
            <a:noAutofit/>
          </a:bodyPr>
          <a:lstStyle/>
          <a:p>
            <a:pPr indent="-342900" lvl="0" marL="342900" marR="0" rtl="0" algn="ctr">
              <a:spcBef>
                <a:spcPts val="0"/>
              </a:spcBef>
              <a:spcAft>
                <a:spcPts val="0"/>
              </a:spcAft>
              <a:buNone/>
            </a:pPr>
            <a:r>
              <a:rPr b="1" lang="en-US" sz="1600">
                <a:solidFill>
                  <a:srgbClr val="3F3F3F"/>
                </a:solidFill>
              </a:rPr>
              <a:t>Character State</a:t>
            </a:r>
            <a:endParaRPr b="1">
              <a:solidFill>
                <a:srgbClr val="3F3F3F"/>
              </a:solidFill>
            </a:endParaRPr>
          </a:p>
        </p:txBody>
      </p:sp>
      <p:pic>
        <p:nvPicPr>
          <p:cNvPr id="798" name="Shape 798"/>
          <p:cNvPicPr preferRelativeResize="0"/>
          <p:nvPr/>
        </p:nvPicPr>
        <p:blipFill>
          <a:blip r:embed="rId3">
            <a:alphaModFix/>
          </a:blip>
          <a:stretch>
            <a:fillRect/>
          </a:stretch>
        </p:blipFill>
        <p:spPr>
          <a:xfrm>
            <a:off x="304800" y="1781250"/>
            <a:ext cx="8620125" cy="466725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2" name="Shape 802"/>
        <p:cNvGrpSpPr/>
        <p:nvPr/>
      </p:nvGrpSpPr>
      <p:grpSpPr>
        <a:xfrm>
          <a:off x="0" y="0"/>
          <a:ext cx="0" cy="0"/>
          <a:chOff x="0" y="0"/>
          <a:chExt cx="0" cy="0"/>
        </a:xfrm>
      </p:grpSpPr>
      <p:sp>
        <p:nvSpPr>
          <p:cNvPr id="803" name="Shape 803"/>
          <p:cNvSpPr txBox="1"/>
          <p:nvPr/>
        </p:nvSpPr>
        <p:spPr>
          <a:xfrm>
            <a:off x="755576" y="404664"/>
            <a:ext cx="4104600" cy="5232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None/>
            </a:pPr>
            <a:r>
              <a:rPr lang="en-US" sz="2800">
                <a:solidFill>
                  <a:srgbClr val="595959"/>
                </a:solidFill>
              </a:rPr>
              <a:t>차후 계획</a:t>
            </a:r>
            <a:endParaRPr sz="2800">
              <a:solidFill>
                <a:srgbClr val="595959"/>
              </a:solidFill>
              <a:latin typeface="Arial"/>
              <a:ea typeface="Arial"/>
              <a:cs typeface="Arial"/>
              <a:sym typeface="Arial"/>
            </a:endParaRPr>
          </a:p>
        </p:txBody>
      </p:sp>
      <p:sp>
        <p:nvSpPr>
          <p:cNvPr id="804" name="Shape 804"/>
          <p:cNvSpPr txBox="1"/>
          <p:nvPr/>
        </p:nvSpPr>
        <p:spPr>
          <a:xfrm>
            <a:off x="827584" y="908720"/>
            <a:ext cx="4176600" cy="5283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61904"/>
              </a:lnSpc>
              <a:spcBef>
                <a:spcPts val="0"/>
              </a:spcBef>
              <a:spcAft>
                <a:spcPts val="0"/>
              </a:spcAft>
              <a:buNone/>
            </a:pPr>
            <a:r>
              <a:rPr lang="en-US" sz="1050">
                <a:solidFill>
                  <a:srgbClr val="595959"/>
                </a:solidFill>
              </a:rPr>
              <a:t>1)  고려 사항</a:t>
            </a:r>
            <a:endParaRPr/>
          </a:p>
        </p:txBody>
      </p:sp>
      <p:cxnSp>
        <p:nvCxnSpPr>
          <p:cNvPr id="805" name="Shape 805"/>
          <p:cNvCxnSpPr/>
          <p:nvPr/>
        </p:nvCxnSpPr>
        <p:spPr>
          <a:xfrm>
            <a:off x="179512" y="236354"/>
            <a:ext cx="4464000" cy="0"/>
          </a:xfrm>
          <a:prstGeom prst="straightConnector1">
            <a:avLst/>
          </a:prstGeom>
          <a:noFill/>
          <a:ln cap="flat" cmpd="sng" w="9525">
            <a:solidFill>
              <a:srgbClr val="7F7F7F"/>
            </a:solidFill>
            <a:prstDash val="solid"/>
            <a:round/>
            <a:headEnd len="med" w="med" type="none"/>
            <a:tailEnd len="med" w="med" type="none"/>
          </a:ln>
        </p:spPr>
      </p:cxnSp>
      <p:sp>
        <p:nvSpPr>
          <p:cNvPr id="806" name="Shape 806"/>
          <p:cNvSpPr txBox="1"/>
          <p:nvPr/>
        </p:nvSpPr>
        <p:spPr>
          <a:xfrm>
            <a:off x="35496" y="182250"/>
            <a:ext cx="1080000" cy="14466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None/>
            </a:pPr>
            <a:r>
              <a:rPr lang="en-US" sz="8800">
                <a:solidFill>
                  <a:srgbClr val="595959"/>
                </a:solidFill>
                <a:latin typeface="Arial"/>
                <a:ea typeface="Arial"/>
                <a:cs typeface="Arial"/>
                <a:sym typeface="Arial"/>
              </a:rPr>
              <a:t>4</a:t>
            </a:r>
            <a:endParaRPr/>
          </a:p>
        </p:txBody>
      </p:sp>
      <p:cxnSp>
        <p:nvCxnSpPr>
          <p:cNvPr id="807" name="Shape 807"/>
          <p:cNvCxnSpPr/>
          <p:nvPr/>
        </p:nvCxnSpPr>
        <p:spPr>
          <a:xfrm>
            <a:off x="179512" y="1556792"/>
            <a:ext cx="4464000" cy="0"/>
          </a:xfrm>
          <a:prstGeom prst="straightConnector1">
            <a:avLst/>
          </a:prstGeom>
          <a:noFill/>
          <a:ln cap="flat" cmpd="sng" w="9525">
            <a:solidFill>
              <a:srgbClr val="7F7F7F"/>
            </a:solidFill>
            <a:prstDash val="solid"/>
            <a:round/>
            <a:headEnd len="med" w="med" type="none"/>
            <a:tailEnd len="med" w="med" type="none"/>
          </a:ln>
        </p:spPr>
      </p:cxnSp>
      <p:grpSp>
        <p:nvGrpSpPr>
          <p:cNvPr id="808" name="Shape 808"/>
          <p:cNvGrpSpPr/>
          <p:nvPr/>
        </p:nvGrpSpPr>
        <p:grpSpPr>
          <a:xfrm>
            <a:off x="179466" y="1988934"/>
            <a:ext cx="8378970" cy="4040757"/>
            <a:chOff x="179512" y="1988842"/>
            <a:chExt cx="2232308" cy="1584300"/>
          </a:xfrm>
        </p:grpSpPr>
        <p:sp>
          <p:nvSpPr>
            <p:cNvPr id="809" name="Shape 809"/>
            <p:cNvSpPr/>
            <p:nvPr/>
          </p:nvSpPr>
          <p:spPr>
            <a:xfrm>
              <a:off x="179512" y="1988842"/>
              <a:ext cx="2232300" cy="1584300"/>
            </a:xfrm>
            <a:prstGeom prst="rect">
              <a:avLst/>
            </a:prstGeom>
            <a:solidFill>
              <a:srgbClr val="0C0C0C">
                <a:alpha val="7373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810" name="Shape 810"/>
            <p:cNvSpPr txBox="1"/>
            <p:nvPr/>
          </p:nvSpPr>
          <p:spPr>
            <a:xfrm>
              <a:off x="251520" y="2154567"/>
              <a:ext cx="2160300" cy="4695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None/>
              </a:pPr>
              <a:r>
                <a:rPr lang="en-US">
                  <a:solidFill>
                    <a:srgbClr val="FF6E57"/>
                  </a:solidFill>
                </a:rPr>
                <a:t>1. 모바일과 PC 간 통신 Delay</a:t>
              </a:r>
              <a:endParaRPr>
                <a:solidFill>
                  <a:srgbClr val="FF6E57"/>
                </a:solidFill>
              </a:endParaRPr>
            </a:p>
            <a:p>
              <a:pPr indent="-342900" lvl="0" marL="342900" rtl="0">
                <a:spcBef>
                  <a:spcPts val="0"/>
                </a:spcBef>
                <a:spcAft>
                  <a:spcPts val="0"/>
                </a:spcAft>
                <a:buNone/>
              </a:pPr>
              <a:r>
                <a:t/>
              </a:r>
              <a:endParaRPr sz="1050">
                <a:solidFill>
                  <a:schemeClr val="lt1"/>
                </a:solidFill>
              </a:endParaRPr>
            </a:p>
            <a:p>
              <a:pPr indent="457200" lvl="0" marL="0" rtl="0">
                <a:spcBef>
                  <a:spcPts val="0"/>
                </a:spcBef>
                <a:spcAft>
                  <a:spcPts val="0"/>
                </a:spcAft>
                <a:buNone/>
              </a:pPr>
              <a:r>
                <a:rPr lang="en-US" sz="1050">
                  <a:solidFill>
                    <a:schemeClr val="lt1"/>
                  </a:solidFill>
                </a:rPr>
                <a:t>움직임이 과하게 필요하지 않고 자동공격 지원으로 액션 또는 RPG 장르와 같은 반응속도를 요구하지 않는 게임</a:t>
              </a:r>
              <a:endParaRPr sz="1050">
                <a:solidFill>
                  <a:schemeClr val="lt1"/>
                </a:solidFill>
              </a:endParaRPr>
            </a:p>
            <a:p>
              <a:pPr indent="457200" lvl="0" marL="0" rtl="0">
                <a:spcBef>
                  <a:spcPts val="0"/>
                </a:spcBef>
                <a:spcAft>
                  <a:spcPts val="0"/>
                </a:spcAft>
                <a:buNone/>
              </a:pPr>
              <a:r>
                <a:rPr lang="en-US" sz="1050">
                  <a:solidFill>
                    <a:schemeClr val="lt1"/>
                  </a:solidFill>
                </a:rPr>
                <a:t>매 시간 즉각적으로 캐릭터를 움직일 수 있는 컨트롤러와 달리 행동과 다른 행동 사이에 텀이 있어 유저가 통신 Delay를 덜 느낌</a:t>
              </a:r>
              <a:endParaRPr sz="1050">
                <a:solidFill>
                  <a:schemeClr val="lt1"/>
                </a:solidFill>
              </a:endParaRPr>
            </a:p>
            <a:p>
              <a:pPr indent="457200" lvl="0" marL="0" rtl="0">
                <a:spcBef>
                  <a:spcPts val="0"/>
                </a:spcBef>
                <a:spcAft>
                  <a:spcPts val="0"/>
                </a:spcAft>
                <a:buNone/>
              </a:pPr>
              <a:r>
                <a:rPr lang="en-US" sz="1050">
                  <a:solidFill>
                    <a:schemeClr val="lt1"/>
                  </a:solidFill>
                </a:rPr>
                <a:t>딜레이를 고려하여 몬스터의 이동 속도 및 공격 범위를 조정</a:t>
              </a:r>
              <a:endParaRPr sz="1050">
                <a:solidFill>
                  <a:schemeClr val="lt1"/>
                </a:solidFill>
              </a:endParaRPr>
            </a:p>
            <a:p>
              <a:pPr indent="457200" lvl="0" marL="0" rtl="0">
                <a:spcBef>
                  <a:spcPts val="0"/>
                </a:spcBef>
                <a:spcAft>
                  <a:spcPts val="0"/>
                </a:spcAft>
                <a:buNone/>
              </a:pPr>
              <a:r>
                <a:rPr lang="en-US" sz="1050">
                  <a:solidFill>
                    <a:schemeClr val="lt1"/>
                  </a:solidFill>
                </a:rPr>
                <a:t>게임 진행 속도를 조정하여 Delay로 인한 영향 최소화</a:t>
              </a:r>
              <a:endParaRPr sz="1050">
                <a:solidFill>
                  <a:schemeClr val="lt1"/>
                </a:solidFill>
              </a:endParaRPr>
            </a:p>
          </p:txBody>
        </p:sp>
        <p:sp>
          <p:nvSpPr>
            <p:cNvPr id="811" name="Shape 811"/>
            <p:cNvSpPr txBox="1"/>
            <p:nvPr/>
          </p:nvSpPr>
          <p:spPr>
            <a:xfrm>
              <a:off x="251520" y="2808950"/>
              <a:ext cx="2160300" cy="7035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None/>
              </a:pPr>
              <a:r>
                <a:rPr lang="en-US">
                  <a:solidFill>
                    <a:srgbClr val="FF6E57"/>
                  </a:solidFill>
                </a:rPr>
                <a:t>2. PC간 통신 Delay</a:t>
              </a:r>
              <a:endParaRPr>
                <a:solidFill>
                  <a:srgbClr val="FF6E57"/>
                </a:solidFill>
              </a:endParaRPr>
            </a:p>
            <a:p>
              <a:pPr indent="-342900" lvl="0" marL="342900" rtl="0">
                <a:spcBef>
                  <a:spcPts val="0"/>
                </a:spcBef>
                <a:spcAft>
                  <a:spcPts val="0"/>
                </a:spcAft>
                <a:buClr>
                  <a:schemeClr val="dk1"/>
                </a:buClr>
                <a:buFont typeface="Arial"/>
                <a:buNone/>
              </a:pPr>
              <a:r>
                <a:t/>
              </a:r>
              <a:endParaRPr sz="1050">
                <a:solidFill>
                  <a:schemeClr val="lt1"/>
                </a:solidFill>
              </a:endParaRPr>
            </a:p>
            <a:p>
              <a:pPr indent="-342900" lvl="0" marL="800100" rtl="0">
                <a:spcBef>
                  <a:spcPts val="0"/>
                </a:spcBef>
                <a:spcAft>
                  <a:spcPts val="0"/>
                </a:spcAft>
                <a:buClr>
                  <a:schemeClr val="dk1"/>
                </a:buClr>
                <a:buFont typeface="Arial"/>
                <a:buNone/>
              </a:pPr>
              <a:r>
                <a:rPr lang="en-US" sz="1050">
                  <a:solidFill>
                    <a:schemeClr val="lt1"/>
                  </a:solidFill>
                </a:rPr>
                <a:t>데이터를 각 클라에서 처리해 전송량 및 딜레이 최소화</a:t>
              </a:r>
              <a:endParaRPr sz="1050">
                <a:solidFill>
                  <a:schemeClr val="lt1"/>
                </a:solidFill>
              </a:endParaRPr>
            </a:p>
            <a:p>
              <a:pPr indent="-342900" lvl="0" marL="800100" rtl="0">
                <a:spcBef>
                  <a:spcPts val="0"/>
                </a:spcBef>
                <a:spcAft>
                  <a:spcPts val="0"/>
                </a:spcAft>
                <a:buClr>
                  <a:schemeClr val="dk1"/>
                </a:buClr>
                <a:buFont typeface="Arial"/>
                <a:buNone/>
              </a:pPr>
              <a:r>
                <a:rPr lang="en-US" sz="1050">
                  <a:solidFill>
                    <a:schemeClr val="lt1"/>
                  </a:solidFill>
                </a:rPr>
                <a:t>각 클라에서 처리 할 경우 생기는 문제점으로 동시에 사용하는 자원과 몬스터 HP등의 차이 (동기화)</a:t>
              </a:r>
              <a:endParaRPr sz="1050">
                <a:solidFill>
                  <a:schemeClr val="lt1"/>
                </a:solidFill>
              </a:endParaRPr>
            </a:p>
            <a:p>
              <a:pPr indent="-342900" lvl="0" marL="800100" rtl="0">
                <a:spcBef>
                  <a:spcPts val="0"/>
                </a:spcBef>
                <a:spcAft>
                  <a:spcPts val="0"/>
                </a:spcAft>
                <a:buClr>
                  <a:schemeClr val="dk1"/>
                </a:buClr>
                <a:buFont typeface="Arial"/>
                <a:buNone/>
              </a:pPr>
              <a:r>
                <a:rPr lang="en-US" sz="1050">
                  <a:solidFill>
                    <a:schemeClr val="lt1"/>
                  </a:solidFill>
                </a:rPr>
                <a:t>게임 장르 특성상 상단에 작성된것처럼 빠른 반응속도를 요구하지 않음</a:t>
              </a:r>
              <a:endParaRPr sz="1050">
                <a:solidFill>
                  <a:schemeClr val="lt1"/>
                </a:solidFill>
              </a:endParaRPr>
            </a:p>
            <a:p>
              <a:pPr indent="-342900" lvl="0" marL="800100" rtl="0">
                <a:spcBef>
                  <a:spcPts val="0"/>
                </a:spcBef>
                <a:spcAft>
                  <a:spcPts val="0"/>
                </a:spcAft>
                <a:buClr>
                  <a:schemeClr val="dk1"/>
                </a:buClr>
                <a:buFont typeface="Arial"/>
                <a:buNone/>
              </a:pPr>
              <a:r>
                <a:rPr lang="en-US" sz="1050">
                  <a:solidFill>
                    <a:schemeClr val="lt1"/>
                  </a:solidFill>
                </a:rPr>
                <a:t>몬스터의 체력은 남은 체력 양을 보내는 것이 아니라 변동될 체력 양을 전송함으로써 게임에 지장 없게함</a:t>
              </a:r>
              <a:endParaRPr sz="1050">
                <a:solidFill>
                  <a:schemeClr val="lt1"/>
                </a:solidFill>
              </a:endParaRPr>
            </a:p>
            <a:p>
              <a:pPr indent="-342900" lvl="0" marL="800100" rtl="0">
                <a:spcBef>
                  <a:spcPts val="0"/>
                </a:spcBef>
                <a:spcAft>
                  <a:spcPts val="0"/>
                </a:spcAft>
                <a:buClr>
                  <a:schemeClr val="dk1"/>
                </a:buClr>
                <a:buFont typeface="Arial"/>
                <a:buNone/>
              </a:pPr>
              <a:r>
                <a:rPr lang="en-US" sz="1050">
                  <a:solidFill>
                    <a:schemeClr val="lt1"/>
                  </a:solidFill>
                </a:rPr>
                <a:t>공유자원은 PC간 전송시간을 고려한 딜레이를 줘 해결</a:t>
              </a:r>
              <a:endParaRPr sz="1050">
                <a:solidFill>
                  <a:schemeClr val="lt1"/>
                </a:solidFill>
              </a:endParaRPr>
            </a:p>
            <a:p>
              <a:pPr indent="-342900" lvl="0" marL="800100" rtl="0">
                <a:spcBef>
                  <a:spcPts val="0"/>
                </a:spcBef>
                <a:spcAft>
                  <a:spcPts val="0"/>
                </a:spcAft>
                <a:buClr>
                  <a:schemeClr val="dk1"/>
                </a:buClr>
                <a:buFont typeface="Arial"/>
                <a:buNone/>
              </a:pPr>
              <a:r>
                <a:rPr lang="en-US" sz="1050">
                  <a:solidFill>
                    <a:schemeClr val="lt1"/>
                  </a:solidFill>
                </a:rPr>
                <a:t>캐릭터에 애니메이션이나 업그레이드 시간등을 줘 딜레이만 보이는 것을 방지함</a:t>
              </a:r>
              <a:endParaRPr sz="1050">
                <a:solidFill>
                  <a:schemeClr val="lt1"/>
                </a:solidFill>
              </a:endParaRPr>
            </a:p>
            <a:p>
              <a:pPr indent="0" lvl="0" marL="457200" rtl="0">
                <a:spcBef>
                  <a:spcPts val="0"/>
                </a:spcBef>
                <a:spcAft>
                  <a:spcPts val="0"/>
                </a:spcAft>
                <a:buClr>
                  <a:schemeClr val="dk1"/>
                </a:buClr>
                <a:buFont typeface="Arial"/>
                <a:buNone/>
              </a:pPr>
              <a:r>
                <a:t/>
              </a:r>
              <a:endParaRPr sz="1050">
                <a:solidFill>
                  <a:schemeClr val="lt1"/>
                </a:solidFill>
              </a:endParaRPr>
            </a:p>
            <a:p>
              <a:pPr indent="0" lvl="0" marL="0" marR="0" rtl="0" algn="l">
                <a:spcBef>
                  <a:spcPts val="0"/>
                </a:spcBef>
                <a:spcAft>
                  <a:spcPts val="0"/>
                </a:spcAft>
                <a:buNone/>
              </a:pPr>
              <a:r>
                <a:t/>
              </a:r>
              <a:endParaRPr sz="1050">
                <a:solidFill>
                  <a:schemeClr val="lt1"/>
                </a:solidFill>
              </a:endParaRPr>
            </a:p>
          </p:txBody>
        </p:sp>
        <p:cxnSp>
          <p:nvCxnSpPr>
            <p:cNvPr id="812" name="Shape 812"/>
            <p:cNvCxnSpPr/>
            <p:nvPr/>
          </p:nvCxnSpPr>
          <p:spPr>
            <a:xfrm>
              <a:off x="323518" y="2701916"/>
              <a:ext cx="2016300" cy="0"/>
            </a:xfrm>
            <a:prstGeom prst="straightConnector1">
              <a:avLst/>
            </a:prstGeom>
            <a:noFill/>
            <a:ln cap="flat" cmpd="sng" w="9525">
              <a:solidFill>
                <a:srgbClr val="7F7F7F"/>
              </a:solidFill>
              <a:prstDash val="solid"/>
              <a:round/>
              <a:headEnd len="med" w="med" type="none"/>
              <a:tailEnd len="med" w="med" type="none"/>
            </a:ln>
          </p:spPr>
        </p:cxnSp>
        <p:sp>
          <p:nvSpPr>
            <p:cNvPr id="813" name="Shape 813"/>
            <p:cNvSpPr/>
            <p:nvPr/>
          </p:nvSpPr>
          <p:spPr>
            <a:xfrm rot="-5400000">
              <a:off x="2022921" y="2017685"/>
              <a:ext cx="417600" cy="360000"/>
            </a:xfrm>
            <a:prstGeom prst="triangle">
              <a:avLst>
                <a:gd fmla="val 100000" name="adj"/>
              </a:avLst>
            </a:prstGeom>
            <a:solidFill>
              <a:schemeClr val="lt1">
                <a:alpha val="8392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sp>
        <p:nvSpPr>
          <p:cNvPr id="814" name="Shape 814"/>
          <p:cNvSpPr txBox="1"/>
          <p:nvPr/>
        </p:nvSpPr>
        <p:spPr>
          <a:xfrm>
            <a:off x="2034916" y="1167145"/>
            <a:ext cx="3456300" cy="461700"/>
          </a:xfrm>
          <a:prstGeom prst="rect">
            <a:avLst/>
          </a:prstGeom>
          <a:noFill/>
          <a:ln>
            <a:noFill/>
          </a:ln>
        </p:spPr>
        <p:txBody>
          <a:bodyPr anchorCtr="0" anchor="t" bIns="45700" lIns="91425" spcFirstLastPara="1" rIns="91425" wrap="square" tIns="45700">
            <a:noAutofit/>
          </a:bodyPr>
          <a:lstStyle/>
          <a:p>
            <a:pPr indent="-342900" lvl="0" marL="342900" marR="0" rtl="0" algn="ctr">
              <a:spcBef>
                <a:spcPts val="0"/>
              </a:spcBef>
              <a:spcAft>
                <a:spcPts val="0"/>
              </a:spcAft>
              <a:buNone/>
            </a:pPr>
            <a:r>
              <a:rPr b="1" lang="en-US" sz="1600">
                <a:solidFill>
                  <a:srgbClr val="3F3F3F"/>
                </a:solidFill>
              </a:rPr>
              <a:t>Delay 문제 고려</a:t>
            </a:r>
            <a:endParaRPr b="1" sz="1600">
              <a:solidFill>
                <a:srgbClr val="3F3F3F"/>
              </a:solidFill>
            </a:endParaRPr>
          </a:p>
          <a:p>
            <a:pPr indent="-342900" lvl="0" marL="342900" marR="0" rtl="0" algn="l">
              <a:spcBef>
                <a:spcPts val="0"/>
              </a:spcBef>
              <a:spcAft>
                <a:spcPts val="0"/>
              </a:spcAft>
              <a:buNone/>
            </a:pPr>
            <a:r>
              <a:t/>
            </a:r>
            <a:endParaRPr b="1">
              <a:solidFill>
                <a:srgbClr val="3F3F3F"/>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8" name="Shape 818"/>
        <p:cNvGrpSpPr/>
        <p:nvPr/>
      </p:nvGrpSpPr>
      <p:grpSpPr>
        <a:xfrm>
          <a:off x="0" y="0"/>
          <a:ext cx="0" cy="0"/>
          <a:chOff x="0" y="0"/>
          <a:chExt cx="0" cy="0"/>
        </a:xfrm>
      </p:grpSpPr>
      <p:sp>
        <p:nvSpPr>
          <p:cNvPr id="819" name="Shape 819"/>
          <p:cNvSpPr txBox="1"/>
          <p:nvPr/>
        </p:nvSpPr>
        <p:spPr>
          <a:xfrm>
            <a:off x="755576" y="404664"/>
            <a:ext cx="4104600" cy="5232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None/>
            </a:pPr>
            <a:r>
              <a:rPr lang="en-US" sz="2800">
                <a:solidFill>
                  <a:srgbClr val="595959"/>
                </a:solidFill>
              </a:rPr>
              <a:t>차후 계획</a:t>
            </a:r>
            <a:endParaRPr sz="2800">
              <a:solidFill>
                <a:srgbClr val="595959"/>
              </a:solidFill>
              <a:latin typeface="Arial"/>
              <a:ea typeface="Arial"/>
              <a:cs typeface="Arial"/>
              <a:sym typeface="Arial"/>
            </a:endParaRPr>
          </a:p>
        </p:txBody>
      </p:sp>
      <p:sp>
        <p:nvSpPr>
          <p:cNvPr id="820" name="Shape 820"/>
          <p:cNvSpPr txBox="1"/>
          <p:nvPr/>
        </p:nvSpPr>
        <p:spPr>
          <a:xfrm>
            <a:off x="827584" y="908720"/>
            <a:ext cx="4176600" cy="5283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61904"/>
              </a:lnSpc>
              <a:spcBef>
                <a:spcPts val="0"/>
              </a:spcBef>
              <a:spcAft>
                <a:spcPts val="0"/>
              </a:spcAft>
              <a:buNone/>
            </a:pPr>
            <a:r>
              <a:rPr lang="en-US" sz="1050">
                <a:solidFill>
                  <a:srgbClr val="595959"/>
                </a:solidFill>
              </a:rPr>
              <a:t>2</a:t>
            </a:r>
            <a:r>
              <a:rPr lang="en-US" sz="1050">
                <a:solidFill>
                  <a:srgbClr val="595959"/>
                </a:solidFill>
              </a:rPr>
              <a:t>)  차후 계획</a:t>
            </a:r>
            <a:endParaRPr/>
          </a:p>
        </p:txBody>
      </p:sp>
      <p:cxnSp>
        <p:nvCxnSpPr>
          <p:cNvPr id="821" name="Shape 821"/>
          <p:cNvCxnSpPr/>
          <p:nvPr/>
        </p:nvCxnSpPr>
        <p:spPr>
          <a:xfrm>
            <a:off x="179512" y="236354"/>
            <a:ext cx="4464000" cy="0"/>
          </a:xfrm>
          <a:prstGeom prst="straightConnector1">
            <a:avLst/>
          </a:prstGeom>
          <a:noFill/>
          <a:ln cap="flat" cmpd="sng" w="9525">
            <a:solidFill>
              <a:srgbClr val="7F7F7F"/>
            </a:solidFill>
            <a:prstDash val="solid"/>
            <a:round/>
            <a:headEnd len="med" w="med" type="none"/>
            <a:tailEnd len="med" w="med" type="none"/>
          </a:ln>
        </p:spPr>
      </p:cxnSp>
      <p:sp>
        <p:nvSpPr>
          <p:cNvPr id="822" name="Shape 822"/>
          <p:cNvSpPr txBox="1"/>
          <p:nvPr/>
        </p:nvSpPr>
        <p:spPr>
          <a:xfrm>
            <a:off x="35496" y="182250"/>
            <a:ext cx="1080000" cy="14466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None/>
            </a:pPr>
            <a:r>
              <a:rPr lang="en-US" sz="8800">
                <a:solidFill>
                  <a:srgbClr val="595959"/>
                </a:solidFill>
                <a:latin typeface="Arial"/>
                <a:ea typeface="Arial"/>
                <a:cs typeface="Arial"/>
                <a:sym typeface="Arial"/>
              </a:rPr>
              <a:t>4</a:t>
            </a:r>
            <a:endParaRPr/>
          </a:p>
        </p:txBody>
      </p:sp>
      <p:cxnSp>
        <p:nvCxnSpPr>
          <p:cNvPr id="823" name="Shape 823"/>
          <p:cNvCxnSpPr/>
          <p:nvPr/>
        </p:nvCxnSpPr>
        <p:spPr>
          <a:xfrm>
            <a:off x="179512" y="1556792"/>
            <a:ext cx="4464000" cy="0"/>
          </a:xfrm>
          <a:prstGeom prst="straightConnector1">
            <a:avLst/>
          </a:prstGeom>
          <a:noFill/>
          <a:ln cap="flat" cmpd="sng" w="9525">
            <a:solidFill>
              <a:srgbClr val="7F7F7F"/>
            </a:solidFill>
            <a:prstDash val="solid"/>
            <a:round/>
            <a:headEnd len="med" w="med" type="none"/>
            <a:tailEnd len="med" w="med" type="none"/>
          </a:ln>
        </p:spPr>
      </p:cxnSp>
      <p:grpSp>
        <p:nvGrpSpPr>
          <p:cNvPr id="824" name="Shape 824"/>
          <p:cNvGrpSpPr/>
          <p:nvPr/>
        </p:nvGrpSpPr>
        <p:grpSpPr>
          <a:xfrm>
            <a:off x="179466" y="1988934"/>
            <a:ext cx="8378968" cy="4040757"/>
            <a:chOff x="179512" y="1988842"/>
            <a:chExt cx="2232308" cy="1584300"/>
          </a:xfrm>
        </p:grpSpPr>
        <p:sp>
          <p:nvSpPr>
            <p:cNvPr id="825" name="Shape 825"/>
            <p:cNvSpPr/>
            <p:nvPr/>
          </p:nvSpPr>
          <p:spPr>
            <a:xfrm>
              <a:off x="179512" y="1988842"/>
              <a:ext cx="2232300" cy="1584300"/>
            </a:xfrm>
            <a:prstGeom prst="rect">
              <a:avLst/>
            </a:prstGeom>
            <a:solidFill>
              <a:srgbClr val="0C0C0C">
                <a:alpha val="7373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826" name="Shape 826"/>
            <p:cNvSpPr txBox="1"/>
            <p:nvPr/>
          </p:nvSpPr>
          <p:spPr>
            <a:xfrm>
              <a:off x="251520" y="2060850"/>
              <a:ext cx="2160300" cy="4695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None/>
              </a:pPr>
              <a:r>
                <a:rPr lang="en-US">
                  <a:solidFill>
                    <a:srgbClr val="FF6E57"/>
                  </a:solidFill>
                </a:rPr>
                <a:t>1. 시스템 디자인</a:t>
              </a:r>
              <a:endParaRPr>
                <a:solidFill>
                  <a:srgbClr val="FF6E57"/>
                </a:solidFill>
              </a:endParaRPr>
            </a:p>
            <a:p>
              <a:pPr indent="-342900" lvl="0" marL="342900" rtl="0">
                <a:spcBef>
                  <a:spcPts val="0"/>
                </a:spcBef>
                <a:spcAft>
                  <a:spcPts val="0"/>
                </a:spcAft>
                <a:buNone/>
              </a:pPr>
              <a:r>
                <a:t/>
              </a:r>
              <a:endParaRPr sz="1050">
                <a:solidFill>
                  <a:schemeClr val="lt1"/>
                </a:solidFill>
              </a:endParaRPr>
            </a:p>
            <a:p>
              <a:pPr indent="-342900" lvl="0" marL="800100" rtl="0">
                <a:spcBef>
                  <a:spcPts val="0"/>
                </a:spcBef>
                <a:spcAft>
                  <a:spcPts val="0"/>
                </a:spcAft>
                <a:buNone/>
              </a:pPr>
              <a:r>
                <a:rPr lang="en-US" sz="1050">
                  <a:solidFill>
                    <a:schemeClr val="lt1"/>
                  </a:solidFill>
                </a:rPr>
                <a:t>세부 시스템 디자인</a:t>
              </a:r>
              <a:endParaRPr sz="1050">
                <a:solidFill>
                  <a:schemeClr val="lt1"/>
                </a:solidFill>
              </a:endParaRPr>
            </a:p>
            <a:p>
              <a:pPr indent="-342900" lvl="0" marL="800100" rtl="0">
                <a:spcBef>
                  <a:spcPts val="0"/>
                </a:spcBef>
                <a:spcAft>
                  <a:spcPts val="0"/>
                </a:spcAft>
                <a:buNone/>
              </a:pPr>
              <a:r>
                <a:rPr lang="en-US" sz="1050">
                  <a:solidFill>
                    <a:schemeClr val="lt1"/>
                  </a:solidFill>
                </a:rPr>
                <a:t>전투 시스템, UI 시스템, 특성, 기술, 능력치에 대한 자세한 명시</a:t>
              </a:r>
              <a:endParaRPr>
                <a:solidFill>
                  <a:srgbClr val="FF6E57"/>
                </a:solidFill>
              </a:endParaRPr>
            </a:p>
          </p:txBody>
        </p:sp>
        <p:sp>
          <p:nvSpPr>
            <p:cNvPr id="827" name="Shape 827"/>
            <p:cNvSpPr txBox="1"/>
            <p:nvPr/>
          </p:nvSpPr>
          <p:spPr>
            <a:xfrm>
              <a:off x="251520" y="2564906"/>
              <a:ext cx="2160300" cy="4695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None/>
              </a:pPr>
              <a:r>
                <a:rPr lang="en-US">
                  <a:solidFill>
                    <a:srgbClr val="FF6E57"/>
                  </a:solidFill>
                </a:rPr>
                <a:t>2. 레벨 디자인</a:t>
              </a:r>
              <a:endParaRPr>
                <a:solidFill>
                  <a:srgbClr val="FF6E57"/>
                </a:solidFill>
              </a:endParaRPr>
            </a:p>
            <a:p>
              <a:pPr indent="-342900" lvl="0" marL="342900" rtl="0">
                <a:spcBef>
                  <a:spcPts val="0"/>
                </a:spcBef>
                <a:spcAft>
                  <a:spcPts val="0"/>
                </a:spcAft>
                <a:buClr>
                  <a:schemeClr val="dk1"/>
                </a:buClr>
                <a:buFont typeface="Arial"/>
                <a:buNone/>
              </a:pPr>
              <a:r>
                <a:t/>
              </a:r>
              <a:endParaRPr sz="1050">
                <a:solidFill>
                  <a:schemeClr val="lt1"/>
                </a:solidFill>
              </a:endParaRPr>
            </a:p>
            <a:p>
              <a:pPr indent="-342900" lvl="0" marL="800100" rtl="0">
                <a:spcBef>
                  <a:spcPts val="0"/>
                </a:spcBef>
                <a:spcAft>
                  <a:spcPts val="0"/>
                </a:spcAft>
                <a:buClr>
                  <a:schemeClr val="dk1"/>
                </a:buClr>
                <a:buFont typeface="Arial"/>
                <a:buNone/>
              </a:pPr>
              <a:r>
                <a:rPr lang="en-US" sz="1050">
                  <a:solidFill>
                    <a:schemeClr val="lt1"/>
                  </a:solidFill>
                </a:rPr>
                <a:t>스테이지 별 레벨 디자인, 캐릭터 레벨 및 스킬 디자인</a:t>
              </a:r>
              <a:endParaRPr sz="1050">
                <a:solidFill>
                  <a:schemeClr val="lt1"/>
                </a:solidFill>
              </a:endParaRPr>
            </a:p>
            <a:p>
              <a:pPr indent="0" lvl="0" marL="457200" rtl="0">
                <a:spcBef>
                  <a:spcPts val="0"/>
                </a:spcBef>
                <a:spcAft>
                  <a:spcPts val="0"/>
                </a:spcAft>
                <a:buClr>
                  <a:schemeClr val="dk1"/>
                </a:buClr>
                <a:buFont typeface="Arial"/>
                <a:buNone/>
              </a:pPr>
              <a:r>
                <a:t/>
              </a:r>
              <a:endParaRPr sz="1050">
                <a:solidFill>
                  <a:schemeClr val="lt1"/>
                </a:solidFill>
              </a:endParaRPr>
            </a:p>
            <a:p>
              <a:pPr indent="0" lvl="0" marL="0" marR="0" rtl="0" algn="l">
                <a:spcBef>
                  <a:spcPts val="0"/>
                </a:spcBef>
                <a:spcAft>
                  <a:spcPts val="0"/>
                </a:spcAft>
                <a:buNone/>
              </a:pPr>
              <a:r>
                <a:t/>
              </a:r>
              <a:endParaRPr sz="1050">
                <a:solidFill>
                  <a:schemeClr val="lt1"/>
                </a:solidFill>
              </a:endParaRPr>
            </a:p>
          </p:txBody>
        </p:sp>
        <p:sp>
          <p:nvSpPr>
            <p:cNvPr id="828" name="Shape 828"/>
            <p:cNvSpPr txBox="1"/>
            <p:nvPr/>
          </p:nvSpPr>
          <p:spPr>
            <a:xfrm>
              <a:off x="251520" y="3068962"/>
              <a:ext cx="2160300" cy="4695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None/>
              </a:pPr>
              <a:r>
                <a:rPr lang="en-US">
                  <a:solidFill>
                    <a:srgbClr val="FF6E57"/>
                  </a:solidFill>
                </a:rPr>
                <a:t>3. 모델링</a:t>
              </a:r>
              <a:endParaRPr/>
            </a:p>
            <a:p>
              <a:pPr indent="-342900" lvl="0" marL="342900" marR="0" rtl="0" algn="l">
                <a:spcBef>
                  <a:spcPts val="0"/>
                </a:spcBef>
                <a:spcAft>
                  <a:spcPts val="0"/>
                </a:spcAft>
                <a:buNone/>
              </a:pPr>
              <a:r>
                <a:rPr lang="en-US" sz="1050">
                  <a:solidFill>
                    <a:schemeClr val="lt1"/>
                  </a:solidFill>
                </a:rPr>
                <a:t>	</a:t>
              </a:r>
              <a:endParaRPr sz="1050">
                <a:solidFill>
                  <a:schemeClr val="lt1"/>
                </a:solidFill>
              </a:endParaRPr>
            </a:p>
            <a:p>
              <a:pPr indent="-342900" lvl="0" marL="800100" marR="0" rtl="0" algn="l">
                <a:spcBef>
                  <a:spcPts val="0"/>
                </a:spcBef>
                <a:spcAft>
                  <a:spcPts val="0"/>
                </a:spcAft>
                <a:buNone/>
              </a:pPr>
              <a:r>
                <a:rPr lang="en-US" sz="1050">
                  <a:solidFill>
                    <a:schemeClr val="lt1"/>
                  </a:solidFill>
                </a:rPr>
                <a:t>디자인에 따른 3D 모델링</a:t>
              </a:r>
              <a:endParaRPr sz="1050">
                <a:solidFill>
                  <a:schemeClr val="lt1"/>
                </a:solidFill>
              </a:endParaRPr>
            </a:p>
            <a:p>
              <a:pPr indent="-342900" lvl="0" marL="800100" marR="0" rtl="0" algn="l">
                <a:spcBef>
                  <a:spcPts val="0"/>
                </a:spcBef>
                <a:spcAft>
                  <a:spcPts val="0"/>
                </a:spcAft>
                <a:buNone/>
              </a:pPr>
              <a:r>
                <a:rPr lang="en-US" sz="1050">
                  <a:solidFill>
                    <a:schemeClr val="lt1"/>
                  </a:solidFill>
                </a:rPr>
                <a:t>캐릭터, 몬스터, 배경 순 </a:t>
              </a:r>
              <a:endParaRPr sz="1050">
                <a:solidFill>
                  <a:schemeClr val="lt1"/>
                </a:solidFill>
              </a:endParaRPr>
            </a:p>
          </p:txBody>
        </p:sp>
        <p:cxnSp>
          <p:nvCxnSpPr>
            <p:cNvPr id="829" name="Shape 829"/>
            <p:cNvCxnSpPr/>
            <p:nvPr/>
          </p:nvCxnSpPr>
          <p:spPr>
            <a:xfrm>
              <a:off x="323528" y="2564904"/>
              <a:ext cx="2016300" cy="0"/>
            </a:xfrm>
            <a:prstGeom prst="straightConnector1">
              <a:avLst/>
            </a:prstGeom>
            <a:noFill/>
            <a:ln cap="flat" cmpd="sng" w="9525">
              <a:solidFill>
                <a:srgbClr val="7F7F7F"/>
              </a:solidFill>
              <a:prstDash val="solid"/>
              <a:round/>
              <a:headEnd len="med" w="med" type="none"/>
              <a:tailEnd len="med" w="med" type="none"/>
            </a:ln>
          </p:spPr>
        </p:cxnSp>
        <p:cxnSp>
          <p:nvCxnSpPr>
            <p:cNvPr id="830" name="Shape 830"/>
            <p:cNvCxnSpPr/>
            <p:nvPr/>
          </p:nvCxnSpPr>
          <p:spPr>
            <a:xfrm>
              <a:off x="323528" y="3068960"/>
              <a:ext cx="2016300" cy="0"/>
            </a:xfrm>
            <a:prstGeom prst="straightConnector1">
              <a:avLst/>
            </a:prstGeom>
            <a:noFill/>
            <a:ln cap="flat" cmpd="sng" w="9525">
              <a:solidFill>
                <a:srgbClr val="7F7F7F"/>
              </a:solidFill>
              <a:prstDash val="solid"/>
              <a:round/>
              <a:headEnd len="med" w="med" type="none"/>
              <a:tailEnd len="med" w="med" type="none"/>
            </a:ln>
          </p:spPr>
        </p:cxnSp>
        <p:sp>
          <p:nvSpPr>
            <p:cNvPr id="831" name="Shape 831"/>
            <p:cNvSpPr/>
            <p:nvPr/>
          </p:nvSpPr>
          <p:spPr>
            <a:xfrm rot="-5400000">
              <a:off x="2022921" y="2017685"/>
              <a:ext cx="417600" cy="360000"/>
            </a:xfrm>
            <a:prstGeom prst="triangle">
              <a:avLst>
                <a:gd fmla="val 100000" name="adj"/>
              </a:avLst>
            </a:prstGeom>
            <a:solidFill>
              <a:schemeClr val="lt1">
                <a:alpha val="8392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sp>
        <p:nvSpPr>
          <p:cNvPr id="832" name="Shape 832"/>
          <p:cNvSpPr txBox="1"/>
          <p:nvPr/>
        </p:nvSpPr>
        <p:spPr>
          <a:xfrm>
            <a:off x="1544216" y="1133545"/>
            <a:ext cx="3456300" cy="461700"/>
          </a:xfrm>
          <a:prstGeom prst="rect">
            <a:avLst/>
          </a:prstGeom>
          <a:noFill/>
          <a:ln>
            <a:noFill/>
          </a:ln>
        </p:spPr>
        <p:txBody>
          <a:bodyPr anchorCtr="0" anchor="t" bIns="45700" lIns="91425" spcFirstLastPara="1" rIns="91425" wrap="square" tIns="45700">
            <a:noAutofit/>
          </a:bodyPr>
          <a:lstStyle/>
          <a:p>
            <a:pPr indent="-342900" lvl="0" marL="342900" marR="0" rtl="0" algn="ctr">
              <a:spcBef>
                <a:spcPts val="0"/>
              </a:spcBef>
              <a:spcAft>
                <a:spcPts val="0"/>
              </a:spcAft>
              <a:buNone/>
            </a:pPr>
            <a:r>
              <a:rPr b="1" lang="en-US" sz="1600">
                <a:solidFill>
                  <a:srgbClr val="3F3F3F"/>
                </a:solidFill>
              </a:rPr>
              <a:t>기획 및 디자인, 모델링 방향</a:t>
            </a:r>
            <a:endParaRPr b="1">
              <a:solidFill>
                <a:srgbClr val="3F3F3F"/>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7" name="Shape 837"/>
        <p:cNvGrpSpPr/>
        <p:nvPr/>
      </p:nvGrpSpPr>
      <p:grpSpPr>
        <a:xfrm>
          <a:off x="0" y="0"/>
          <a:ext cx="0" cy="0"/>
          <a:chOff x="0" y="0"/>
          <a:chExt cx="0" cy="0"/>
        </a:xfrm>
      </p:grpSpPr>
      <p:sp>
        <p:nvSpPr>
          <p:cNvPr id="838" name="Shape 838"/>
          <p:cNvSpPr/>
          <p:nvPr/>
        </p:nvSpPr>
        <p:spPr>
          <a:xfrm>
            <a:off x="0" y="0"/>
            <a:ext cx="9144000" cy="6858000"/>
          </a:xfrm>
          <a:prstGeom prst="rect">
            <a:avLst/>
          </a:prstGeom>
          <a:solidFill>
            <a:srgbClr val="8E532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839" name="Shape 839"/>
          <p:cNvSpPr txBox="1"/>
          <p:nvPr/>
        </p:nvSpPr>
        <p:spPr>
          <a:xfrm>
            <a:off x="2987824" y="2875583"/>
            <a:ext cx="3096300" cy="7695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4400">
                <a:solidFill>
                  <a:schemeClr val="lt1"/>
                </a:solidFill>
                <a:latin typeface="Arial"/>
                <a:ea typeface="Arial"/>
                <a:cs typeface="Arial"/>
                <a:sym typeface="Arial"/>
              </a:rPr>
              <a:t>감사합니다</a:t>
            </a:r>
            <a:endParaRPr sz="4400">
              <a:solidFill>
                <a:schemeClr val="lt1"/>
              </a:solidFill>
              <a:latin typeface="Arial"/>
              <a:ea typeface="Arial"/>
              <a:cs typeface="Arial"/>
              <a:sym typeface="Arial"/>
            </a:endParaRPr>
          </a:p>
        </p:txBody>
      </p:sp>
      <p:grpSp>
        <p:nvGrpSpPr>
          <p:cNvPr id="840" name="Shape 840"/>
          <p:cNvGrpSpPr/>
          <p:nvPr/>
        </p:nvGrpSpPr>
        <p:grpSpPr>
          <a:xfrm>
            <a:off x="179512" y="188640"/>
            <a:ext cx="8856900" cy="72008"/>
            <a:chOff x="179512" y="188640"/>
            <a:chExt cx="8856900" cy="72008"/>
          </a:xfrm>
        </p:grpSpPr>
        <p:cxnSp>
          <p:nvCxnSpPr>
            <p:cNvPr id="841" name="Shape 841"/>
            <p:cNvCxnSpPr/>
            <p:nvPr/>
          </p:nvCxnSpPr>
          <p:spPr>
            <a:xfrm>
              <a:off x="179512" y="188640"/>
              <a:ext cx="8856900" cy="0"/>
            </a:xfrm>
            <a:prstGeom prst="straightConnector1">
              <a:avLst/>
            </a:prstGeom>
            <a:noFill/>
            <a:ln cap="flat" cmpd="sng" w="9525">
              <a:solidFill>
                <a:schemeClr val="lt1"/>
              </a:solidFill>
              <a:prstDash val="solid"/>
              <a:round/>
              <a:headEnd len="med" w="med" type="none"/>
              <a:tailEnd len="med" w="med" type="none"/>
            </a:ln>
          </p:spPr>
        </p:cxnSp>
        <p:cxnSp>
          <p:nvCxnSpPr>
            <p:cNvPr id="842" name="Shape 842"/>
            <p:cNvCxnSpPr/>
            <p:nvPr/>
          </p:nvCxnSpPr>
          <p:spPr>
            <a:xfrm>
              <a:off x="179512" y="260648"/>
              <a:ext cx="8856900" cy="0"/>
            </a:xfrm>
            <a:prstGeom prst="straightConnector1">
              <a:avLst/>
            </a:prstGeom>
            <a:noFill/>
            <a:ln cap="flat" cmpd="sng" w="38100">
              <a:solidFill>
                <a:schemeClr val="lt1"/>
              </a:solidFill>
              <a:prstDash val="solid"/>
              <a:round/>
              <a:headEnd len="med" w="med" type="none"/>
              <a:tailEnd len="med" w="med" type="none"/>
            </a:ln>
          </p:spPr>
        </p:cxnSp>
      </p:grpSp>
      <p:grpSp>
        <p:nvGrpSpPr>
          <p:cNvPr id="843" name="Shape 843"/>
          <p:cNvGrpSpPr/>
          <p:nvPr/>
        </p:nvGrpSpPr>
        <p:grpSpPr>
          <a:xfrm>
            <a:off x="179512" y="6597352"/>
            <a:ext cx="8856900" cy="72008"/>
            <a:chOff x="179512" y="6597352"/>
            <a:chExt cx="8856900" cy="72008"/>
          </a:xfrm>
        </p:grpSpPr>
        <p:cxnSp>
          <p:nvCxnSpPr>
            <p:cNvPr id="844" name="Shape 844"/>
            <p:cNvCxnSpPr/>
            <p:nvPr/>
          </p:nvCxnSpPr>
          <p:spPr>
            <a:xfrm>
              <a:off x="179512" y="6669360"/>
              <a:ext cx="8856900" cy="0"/>
            </a:xfrm>
            <a:prstGeom prst="straightConnector1">
              <a:avLst/>
            </a:prstGeom>
            <a:noFill/>
            <a:ln cap="flat" cmpd="sng" w="9525">
              <a:solidFill>
                <a:schemeClr val="lt1"/>
              </a:solidFill>
              <a:prstDash val="solid"/>
              <a:round/>
              <a:headEnd len="med" w="med" type="none"/>
              <a:tailEnd len="med" w="med" type="none"/>
            </a:ln>
          </p:spPr>
        </p:cxnSp>
        <p:cxnSp>
          <p:nvCxnSpPr>
            <p:cNvPr id="845" name="Shape 845"/>
            <p:cNvCxnSpPr/>
            <p:nvPr/>
          </p:nvCxnSpPr>
          <p:spPr>
            <a:xfrm>
              <a:off x="179512" y="6597352"/>
              <a:ext cx="8856900" cy="0"/>
            </a:xfrm>
            <a:prstGeom prst="straightConnector1">
              <a:avLst/>
            </a:prstGeom>
            <a:noFill/>
            <a:ln cap="flat" cmpd="sng" w="38100">
              <a:solidFill>
                <a:schemeClr val="lt1"/>
              </a:solidFill>
              <a:prstDash val="solid"/>
              <a:round/>
              <a:headEnd len="med" w="med" type="none"/>
              <a:tailEnd len="med" w="med" type="none"/>
            </a:ln>
          </p:spPr>
        </p:cxn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8" name="Shape 218"/>
        <p:cNvGrpSpPr/>
        <p:nvPr/>
      </p:nvGrpSpPr>
      <p:grpSpPr>
        <a:xfrm>
          <a:off x="0" y="0"/>
          <a:ext cx="0" cy="0"/>
          <a:chOff x="0" y="0"/>
          <a:chExt cx="0" cy="0"/>
        </a:xfrm>
      </p:grpSpPr>
      <p:sp>
        <p:nvSpPr>
          <p:cNvPr id="219" name="Shape 219"/>
          <p:cNvSpPr txBox="1"/>
          <p:nvPr/>
        </p:nvSpPr>
        <p:spPr>
          <a:xfrm>
            <a:off x="755576" y="404664"/>
            <a:ext cx="4104600" cy="5232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None/>
            </a:pPr>
            <a:r>
              <a:rPr lang="en-US" sz="2800">
                <a:solidFill>
                  <a:srgbClr val="595959"/>
                </a:solidFill>
              </a:rPr>
              <a:t>등장 인물</a:t>
            </a:r>
            <a:endParaRPr sz="2800">
              <a:solidFill>
                <a:srgbClr val="595959"/>
              </a:solidFill>
              <a:latin typeface="Arial"/>
              <a:ea typeface="Arial"/>
              <a:cs typeface="Arial"/>
              <a:sym typeface="Arial"/>
            </a:endParaRPr>
          </a:p>
        </p:txBody>
      </p:sp>
      <p:sp>
        <p:nvSpPr>
          <p:cNvPr id="220" name="Shape 220"/>
          <p:cNvSpPr txBox="1"/>
          <p:nvPr/>
        </p:nvSpPr>
        <p:spPr>
          <a:xfrm>
            <a:off x="827584" y="908720"/>
            <a:ext cx="4176600" cy="5283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61904"/>
              </a:lnSpc>
              <a:spcBef>
                <a:spcPts val="0"/>
              </a:spcBef>
              <a:spcAft>
                <a:spcPts val="0"/>
              </a:spcAft>
              <a:buNone/>
            </a:pPr>
            <a:r>
              <a:rPr lang="en-US" sz="1050">
                <a:solidFill>
                  <a:srgbClr val="595959"/>
                </a:solidFill>
              </a:rPr>
              <a:t>1) 주요 등장 인물 소개</a:t>
            </a:r>
            <a:endParaRPr/>
          </a:p>
        </p:txBody>
      </p:sp>
      <p:cxnSp>
        <p:nvCxnSpPr>
          <p:cNvPr id="221" name="Shape 221"/>
          <p:cNvCxnSpPr/>
          <p:nvPr/>
        </p:nvCxnSpPr>
        <p:spPr>
          <a:xfrm>
            <a:off x="179512" y="236354"/>
            <a:ext cx="4464000" cy="0"/>
          </a:xfrm>
          <a:prstGeom prst="straightConnector1">
            <a:avLst/>
          </a:prstGeom>
          <a:noFill/>
          <a:ln cap="flat" cmpd="sng" w="9525">
            <a:solidFill>
              <a:srgbClr val="7F7F7F"/>
            </a:solidFill>
            <a:prstDash val="solid"/>
            <a:round/>
            <a:headEnd len="med" w="med" type="none"/>
            <a:tailEnd len="med" w="med" type="none"/>
          </a:ln>
        </p:spPr>
      </p:cxnSp>
      <p:sp>
        <p:nvSpPr>
          <p:cNvPr id="222" name="Shape 222"/>
          <p:cNvSpPr txBox="1"/>
          <p:nvPr/>
        </p:nvSpPr>
        <p:spPr>
          <a:xfrm>
            <a:off x="35496" y="182250"/>
            <a:ext cx="1080000" cy="14466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None/>
            </a:pPr>
            <a:r>
              <a:rPr lang="en-US" sz="8800">
                <a:solidFill>
                  <a:srgbClr val="595959"/>
                </a:solidFill>
                <a:latin typeface="Arial"/>
                <a:ea typeface="Arial"/>
                <a:cs typeface="Arial"/>
                <a:sym typeface="Arial"/>
              </a:rPr>
              <a:t>2</a:t>
            </a:r>
            <a:endParaRPr/>
          </a:p>
        </p:txBody>
      </p:sp>
      <p:cxnSp>
        <p:nvCxnSpPr>
          <p:cNvPr id="223" name="Shape 223"/>
          <p:cNvCxnSpPr/>
          <p:nvPr/>
        </p:nvCxnSpPr>
        <p:spPr>
          <a:xfrm>
            <a:off x="179512" y="1556792"/>
            <a:ext cx="4464000" cy="0"/>
          </a:xfrm>
          <a:prstGeom prst="straightConnector1">
            <a:avLst/>
          </a:prstGeom>
          <a:noFill/>
          <a:ln cap="flat" cmpd="sng" w="9525">
            <a:solidFill>
              <a:srgbClr val="7F7F7F"/>
            </a:solidFill>
            <a:prstDash val="solid"/>
            <a:round/>
            <a:headEnd len="med" w="med" type="none"/>
            <a:tailEnd len="med" w="med" type="none"/>
          </a:ln>
        </p:spPr>
      </p:cxnSp>
      <p:sp>
        <p:nvSpPr>
          <p:cNvPr id="224" name="Shape 224"/>
          <p:cNvSpPr txBox="1"/>
          <p:nvPr/>
        </p:nvSpPr>
        <p:spPr>
          <a:xfrm>
            <a:off x="323528" y="4103537"/>
            <a:ext cx="3096300" cy="8310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Font typeface="Arial"/>
              <a:buNone/>
            </a:pPr>
            <a:r>
              <a:rPr lang="en-US" sz="2000">
                <a:solidFill>
                  <a:srgbClr val="FF6E57"/>
                </a:solidFill>
              </a:rPr>
              <a:t>도서관 사서</a:t>
            </a:r>
            <a:endParaRPr>
              <a:solidFill>
                <a:schemeClr val="dk1"/>
              </a:solidFill>
            </a:endParaRPr>
          </a:p>
          <a:p>
            <a:pPr indent="0" lvl="0" marL="0" rtl="0" algn="ctr">
              <a:spcBef>
                <a:spcPts val="0"/>
              </a:spcBef>
              <a:spcAft>
                <a:spcPts val="0"/>
              </a:spcAft>
              <a:buClr>
                <a:schemeClr val="dk1"/>
              </a:buClr>
              <a:buFont typeface="Arial"/>
              <a:buNone/>
            </a:pPr>
            <a:r>
              <a:rPr lang="en-US">
                <a:solidFill>
                  <a:srgbClr val="595959"/>
                </a:solidFill>
              </a:rPr>
              <a:t>동화책의 감염을 막는 </a:t>
            </a:r>
            <a:endParaRPr>
              <a:solidFill>
                <a:srgbClr val="595959"/>
              </a:solidFill>
            </a:endParaRPr>
          </a:p>
          <a:p>
            <a:pPr indent="0" lvl="0" marL="0" rtl="0" algn="ctr">
              <a:spcBef>
                <a:spcPts val="0"/>
              </a:spcBef>
              <a:spcAft>
                <a:spcPts val="0"/>
              </a:spcAft>
              <a:buClr>
                <a:schemeClr val="dk1"/>
              </a:buClr>
              <a:buFont typeface="Arial"/>
              <a:buNone/>
            </a:pPr>
            <a:r>
              <a:rPr lang="en-US">
                <a:solidFill>
                  <a:srgbClr val="595959"/>
                </a:solidFill>
              </a:rPr>
              <a:t>주인공</a:t>
            </a:r>
            <a:endParaRPr>
              <a:solidFill>
                <a:srgbClr val="595959"/>
              </a:solidFill>
            </a:endParaRPr>
          </a:p>
        </p:txBody>
      </p:sp>
      <p:sp>
        <p:nvSpPr>
          <p:cNvPr id="225" name="Shape 225"/>
          <p:cNvSpPr txBox="1"/>
          <p:nvPr/>
        </p:nvSpPr>
        <p:spPr>
          <a:xfrm>
            <a:off x="3275856" y="4103537"/>
            <a:ext cx="2592300" cy="6156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2000">
                <a:solidFill>
                  <a:srgbClr val="FF6E57"/>
                </a:solidFill>
              </a:rPr>
              <a:t>빨간 망토</a:t>
            </a:r>
            <a:endParaRPr sz="2000">
              <a:solidFill>
                <a:srgbClr val="FF6E57"/>
              </a:solidFill>
            </a:endParaRPr>
          </a:p>
          <a:p>
            <a:pPr indent="0" lvl="0" marL="0" marR="0" rtl="0" algn="ctr">
              <a:spcBef>
                <a:spcPts val="0"/>
              </a:spcBef>
              <a:spcAft>
                <a:spcPts val="0"/>
              </a:spcAft>
              <a:buNone/>
            </a:pPr>
            <a:r>
              <a:rPr lang="en-US">
                <a:solidFill>
                  <a:srgbClr val="595959"/>
                </a:solidFill>
              </a:rPr>
              <a:t>사서를 도와주는 </a:t>
            </a:r>
            <a:endParaRPr>
              <a:solidFill>
                <a:srgbClr val="595959"/>
              </a:solidFill>
            </a:endParaRPr>
          </a:p>
          <a:p>
            <a:pPr indent="0" lvl="0" marL="0" marR="0" rtl="0" algn="ctr">
              <a:spcBef>
                <a:spcPts val="0"/>
              </a:spcBef>
              <a:spcAft>
                <a:spcPts val="0"/>
              </a:spcAft>
              <a:buNone/>
            </a:pPr>
            <a:r>
              <a:rPr lang="en-US">
                <a:solidFill>
                  <a:srgbClr val="595959"/>
                </a:solidFill>
              </a:rPr>
              <a:t>동화속 인물</a:t>
            </a:r>
            <a:endParaRPr/>
          </a:p>
        </p:txBody>
      </p:sp>
      <p:sp>
        <p:nvSpPr>
          <p:cNvPr id="226" name="Shape 226"/>
          <p:cNvSpPr txBox="1"/>
          <p:nvPr/>
        </p:nvSpPr>
        <p:spPr>
          <a:xfrm>
            <a:off x="5868144" y="4103537"/>
            <a:ext cx="2592300" cy="8310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2000">
                <a:solidFill>
                  <a:srgbClr val="FF6E57"/>
                </a:solidFill>
              </a:rPr>
              <a:t>트로이</a:t>
            </a:r>
            <a:endParaRPr/>
          </a:p>
          <a:p>
            <a:pPr indent="0" lvl="0" marL="0" marR="0" rtl="0" algn="ctr">
              <a:spcBef>
                <a:spcPts val="0"/>
              </a:spcBef>
              <a:spcAft>
                <a:spcPts val="0"/>
              </a:spcAft>
              <a:buNone/>
            </a:pPr>
            <a:r>
              <a:rPr lang="en-US">
                <a:solidFill>
                  <a:srgbClr val="595959"/>
                </a:solidFill>
              </a:rPr>
              <a:t>동화책을 감염시키는</a:t>
            </a:r>
            <a:endParaRPr>
              <a:solidFill>
                <a:srgbClr val="595959"/>
              </a:solidFill>
            </a:endParaRPr>
          </a:p>
          <a:p>
            <a:pPr indent="0" lvl="0" marL="0" marR="0" rtl="0" algn="ctr">
              <a:spcBef>
                <a:spcPts val="0"/>
              </a:spcBef>
              <a:spcAft>
                <a:spcPts val="0"/>
              </a:spcAft>
              <a:buNone/>
            </a:pPr>
            <a:r>
              <a:rPr lang="en-US">
                <a:solidFill>
                  <a:srgbClr val="595959"/>
                </a:solidFill>
              </a:rPr>
              <a:t>악당</a:t>
            </a:r>
            <a:endParaRPr/>
          </a:p>
        </p:txBody>
      </p:sp>
      <p:cxnSp>
        <p:nvCxnSpPr>
          <p:cNvPr id="227" name="Shape 227"/>
          <p:cNvCxnSpPr/>
          <p:nvPr/>
        </p:nvCxnSpPr>
        <p:spPr>
          <a:xfrm>
            <a:off x="3347864" y="2735385"/>
            <a:ext cx="0" cy="2232300"/>
          </a:xfrm>
          <a:prstGeom prst="straightConnector1">
            <a:avLst/>
          </a:prstGeom>
          <a:noFill/>
          <a:ln cap="flat" cmpd="sng" w="9525">
            <a:solidFill>
              <a:srgbClr val="BFBFBF"/>
            </a:solidFill>
            <a:prstDash val="dash"/>
            <a:round/>
            <a:headEnd len="med" w="med" type="none"/>
            <a:tailEnd len="med" w="med" type="none"/>
          </a:ln>
        </p:spPr>
      </p:cxnSp>
      <p:cxnSp>
        <p:nvCxnSpPr>
          <p:cNvPr id="228" name="Shape 228"/>
          <p:cNvCxnSpPr/>
          <p:nvPr/>
        </p:nvCxnSpPr>
        <p:spPr>
          <a:xfrm>
            <a:off x="5868144" y="2735385"/>
            <a:ext cx="0" cy="2232300"/>
          </a:xfrm>
          <a:prstGeom prst="straightConnector1">
            <a:avLst/>
          </a:prstGeom>
          <a:noFill/>
          <a:ln cap="flat" cmpd="sng" w="9525">
            <a:solidFill>
              <a:srgbClr val="BFBFBF"/>
            </a:solidFill>
            <a:prstDash val="dash"/>
            <a:round/>
            <a:headEnd len="med" w="med" type="none"/>
            <a:tailEnd len="med" w="med" type="none"/>
          </a:ln>
        </p:spPr>
      </p:cxnSp>
      <p:pic>
        <p:nvPicPr>
          <p:cNvPr id="229" name="Shape 229"/>
          <p:cNvPicPr preferRelativeResize="0"/>
          <p:nvPr/>
        </p:nvPicPr>
        <p:blipFill rotWithShape="1">
          <a:blip r:embed="rId3">
            <a:alphaModFix/>
          </a:blip>
          <a:srcRect b="11101" l="23659" r="45629" t="3828"/>
          <a:stretch/>
        </p:blipFill>
        <p:spPr>
          <a:xfrm>
            <a:off x="3984073" y="2261813"/>
            <a:ext cx="1175840" cy="1832175"/>
          </a:xfrm>
          <a:prstGeom prst="rect">
            <a:avLst/>
          </a:prstGeom>
          <a:noFill/>
          <a:ln>
            <a:noFill/>
          </a:ln>
        </p:spPr>
      </p:pic>
      <p:pic>
        <p:nvPicPr>
          <p:cNvPr id="230" name="Shape 230"/>
          <p:cNvPicPr preferRelativeResize="0"/>
          <p:nvPr/>
        </p:nvPicPr>
        <p:blipFill rotWithShape="1">
          <a:blip r:embed="rId4">
            <a:alphaModFix/>
          </a:blip>
          <a:srcRect b="9717" l="17558" r="58141" t="8274"/>
          <a:stretch/>
        </p:blipFill>
        <p:spPr>
          <a:xfrm>
            <a:off x="1389138" y="2261835"/>
            <a:ext cx="965072" cy="1832175"/>
          </a:xfrm>
          <a:prstGeom prst="rect">
            <a:avLst/>
          </a:prstGeom>
          <a:noFill/>
          <a:ln>
            <a:noFill/>
          </a:ln>
        </p:spPr>
      </p:pic>
      <p:pic>
        <p:nvPicPr>
          <p:cNvPr id="231" name="Shape 231"/>
          <p:cNvPicPr preferRelativeResize="0"/>
          <p:nvPr/>
        </p:nvPicPr>
        <p:blipFill rotWithShape="1">
          <a:blip r:embed="rId5">
            <a:alphaModFix/>
          </a:blip>
          <a:srcRect b="6784" l="9707" r="53367" t="8296"/>
          <a:stretch/>
        </p:blipFill>
        <p:spPr>
          <a:xfrm>
            <a:off x="6456173" y="2261825"/>
            <a:ext cx="1416264" cy="1832175"/>
          </a:xfrm>
          <a:prstGeom prst="rect">
            <a:avLst/>
          </a:prstGeom>
          <a:noFill/>
          <a:ln>
            <a:noFill/>
          </a:ln>
        </p:spPr>
      </p:pic>
      <p:sp>
        <p:nvSpPr>
          <p:cNvPr id="232" name="Shape 232"/>
          <p:cNvSpPr txBox="1"/>
          <p:nvPr/>
        </p:nvSpPr>
        <p:spPr>
          <a:xfrm>
            <a:off x="2504753" y="1179350"/>
            <a:ext cx="3096300" cy="831000"/>
          </a:xfrm>
          <a:prstGeom prst="rect">
            <a:avLst/>
          </a:prstGeom>
          <a:noFill/>
          <a:ln>
            <a:noFill/>
          </a:ln>
        </p:spPr>
        <p:txBody>
          <a:bodyPr anchorCtr="0" anchor="t" bIns="45700" lIns="91425" spcFirstLastPara="1" rIns="91425" wrap="square" tIns="45700">
            <a:noAutofit/>
          </a:bodyPr>
          <a:lstStyle/>
          <a:p>
            <a:pPr indent="0" lvl="0" marL="0" rtl="0">
              <a:spcBef>
                <a:spcPts val="0"/>
              </a:spcBef>
              <a:spcAft>
                <a:spcPts val="0"/>
              </a:spcAft>
              <a:buClr>
                <a:schemeClr val="dk1"/>
              </a:buClr>
              <a:buFont typeface="Arial"/>
              <a:buNone/>
            </a:pPr>
            <a:r>
              <a:rPr b="1" lang="en-US" sz="1600">
                <a:solidFill>
                  <a:srgbClr val="3F3F3F"/>
                </a:solidFill>
              </a:rPr>
              <a:t>게임 내 주요 등장 인물</a:t>
            </a:r>
            <a:endParaRPr b="1" sz="16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6" name="Shape 236"/>
        <p:cNvGrpSpPr/>
        <p:nvPr/>
      </p:nvGrpSpPr>
      <p:grpSpPr>
        <a:xfrm>
          <a:off x="0" y="0"/>
          <a:ext cx="0" cy="0"/>
          <a:chOff x="0" y="0"/>
          <a:chExt cx="0" cy="0"/>
        </a:xfrm>
      </p:grpSpPr>
      <p:sp>
        <p:nvSpPr>
          <p:cNvPr id="237" name="Shape 237"/>
          <p:cNvSpPr txBox="1"/>
          <p:nvPr/>
        </p:nvSpPr>
        <p:spPr>
          <a:xfrm>
            <a:off x="755576" y="404664"/>
            <a:ext cx="4104600" cy="5232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None/>
            </a:pPr>
            <a:r>
              <a:rPr lang="en-US" sz="2800">
                <a:solidFill>
                  <a:srgbClr val="595959"/>
                </a:solidFill>
              </a:rPr>
              <a:t>등장 인물</a:t>
            </a:r>
            <a:endParaRPr sz="2800">
              <a:solidFill>
                <a:srgbClr val="595959"/>
              </a:solidFill>
              <a:latin typeface="Arial"/>
              <a:ea typeface="Arial"/>
              <a:cs typeface="Arial"/>
              <a:sym typeface="Arial"/>
            </a:endParaRPr>
          </a:p>
        </p:txBody>
      </p:sp>
      <p:cxnSp>
        <p:nvCxnSpPr>
          <p:cNvPr id="238" name="Shape 238"/>
          <p:cNvCxnSpPr/>
          <p:nvPr/>
        </p:nvCxnSpPr>
        <p:spPr>
          <a:xfrm>
            <a:off x="179512" y="236354"/>
            <a:ext cx="4464000" cy="0"/>
          </a:xfrm>
          <a:prstGeom prst="straightConnector1">
            <a:avLst/>
          </a:prstGeom>
          <a:noFill/>
          <a:ln cap="flat" cmpd="sng" w="9525">
            <a:solidFill>
              <a:srgbClr val="7F7F7F"/>
            </a:solidFill>
            <a:prstDash val="solid"/>
            <a:round/>
            <a:headEnd len="med" w="med" type="none"/>
            <a:tailEnd len="med" w="med" type="none"/>
          </a:ln>
        </p:spPr>
      </p:cxnSp>
      <p:sp>
        <p:nvSpPr>
          <p:cNvPr id="239" name="Shape 239"/>
          <p:cNvSpPr txBox="1"/>
          <p:nvPr/>
        </p:nvSpPr>
        <p:spPr>
          <a:xfrm>
            <a:off x="35496" y="182250"/>
            <a:ext cx="1080000" cy="14466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None/>
            </a:pPr>
            <a:r>
              <a:rPr lang="en-US" sz="8800">
                <a:solidFill>
                  <a:srgbClr val="595959"/>
                </a:solidFill>
                <a:latin typeface="Arial"/>
                <a:ea typeface="Arial"/>
                <a:cs typeface="Arial"/>
                <a:sym typeface="Arial"/>
              </a:rPr>
              <a:t>2</a:t>
            </a:r>
            <a:endParaRPr/>
          </a:p>
        </p:txBody>
      </p:sp>
      <p:cxnSp>
        <p:nvCxnSpPr>
          <p:cNvPr id="240" name="Shape 240"/>
          <p:cNvCxnSpPr/>
          <p:nvPr/>
        </p:nvCxnSpPr>
        <p:spPr>
          <a:xfrm>
            <a:off x="179512" y="1556792"/>
            <a:ext cx="4464000" cy="0"/>
          </a:xfrm>
          <a:prstGeom prst="straightConnector1">
            <a:avLst/>
          </a:prstGeom>
          <a:noFill/>
          <a:ln cap="flat" cmpd="sng" w="9525">
            <a:solidFill>
              <a:srgbClr val="7F7F7F"/>
            </a:solidFill>
            <a:prstDash val="solid"/>
            <a:round/>
            <a:headEnd len="med" w="med" type="none"/>
            <a:tailEnd len="med" w="med" type="none"/>
          </a:ln>
        </p:spPr>
      </p:cxnSp>
      <p:sp>
        <p:nvSpPr>
          <p:cNvPr id="241" name="Shape 241"/>
          <p:cNvSpPr txBox="1"/>
          <p:nvPr/>
        </p:nvSpPr>
        <p:spPr>
          <a:xfrm>
            <a:off x="3228178" y="1179350"/>
            <a:ext cx="3096300" cy="831000"/>
          </a:xfrm>
          <a:prstGeom prst="rect">
            <a:avLst/>
          </a:prstGeom>
          <a:noFill/>
          <a:ln>
            <a:noFill/>
          </a:ln>
        </p:spPr>
        <p:txBody>
          <a:bodyPr anchorCtr="0" anchor="t" bIns="45700" lIns="91425" spcFirstLastPara="1" rIns="91425" wrap="square" tIns="45700">
            <a:noAutofit/>
          </a:bodyPr>
          <a:lstStyle/>
          <a:p>
            <a:pPr indent="0" lvl="0" marL="0" rtl="0">
              <a:spcBef>
                <a:spcPts val="0"/>
              </a:spcBef>
              <a:spcAft>
                <a:spcPts val="0"/>
              </a:spcAft>
              <a:buClr>
                <a:schemeClr val="dk1"/>
              </a:buClr>
              <a:buFont typeface="Arial"/>
              <a:buNone/>
            </a:pPr>
            <a:r>
              <a:rPr b="1" lang="en-US" sz="1600">
                <a:solidFill>
                  <a:srgbClr val="3F3F3F"/>
                </a:solidFill>
              </a:rPr>
              <a:t>빨간 망토</a:t>
            </a:r>
            <a:endParaRPr b="1" sz="1600"/>
          </a:p>
        </p:txBody>
      </p:sp>
      <p:sp>
        <p:nvSpPr>
          <p:cNvPr id="242" name="Shape 242"/>
          <p:cNvSpPr txBox="1"/>
          <p:nvPr/>
        </p:nvSpPr>
        <p:spPr>
          <a:xfrm>
            <a:off x="827584" y="908720"/>
            <a:ext cx="4176600" cy="5283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61904"/>
              </a:lnSpc>
              <a:spcBef>
                <a:spcPts val="0"/>
              </a:spcBef>
              <a:spcAft>
                <a:spcPts val="0"/>
              </a:spcAft>
              <a:buNone/>
            </a:pPr>
            <a:r>
              <a:rPr lang="en-US" sz="1050">
                <a:solidFill>
                  <a:srgbClr val="595959"/>
                </a:solidFill>
              </a:rPr>
              <a:t>2) 등장 인물 디자인 및 세부 소개</a:t>
            </a:r>
            <a:endParaRPr/>
          </a:p>
        </p:txBody>
      </p:sp>
      <p:sp>
        <p:nvSpPr>
          <p:cNvPr id="243" name="Shape 243"/>
          <p:cNvSpPr txBox="1"/>
          <p:nvPr/>
        </p:nvSpPr>
        <p:spPr>
          <a:xfrm>
            <a:off x="5320350" y="1817992"/>
            <a:ext cx="4176600" cy="2385000"/>
          </a:xfrm>
          <a:prstGeom prst="rect">
            <a:avLst/>
          </a:prstGeom>
          <a:noFill/>
          <a:ln>
            <a:noFill/>
          </a:ln>
        </p:spPr>
        <p:txBody>
          <a:bodyPr anchorCtr="0" anchor="t" bIns="45700" lIns="91425" spcFirstLastPara="1" rIns="91425" wrap="square" tIns="45700">
            <a:noAutofit/>
          </a:bodyPr>
          <a:lstStyle/>
          <a:p>
            <a:pPr indent="0" lvl="0" marL="0" marR="0" rtl="0" algn="l">
              <a:lnSpc>
                <a:spcPct val="161904"/>
              </a:lnSpc>
              <a:spcBef>
                <a:spcPts val="0"/>
              </a:spcBef>
              <a:spcAft>
                <a:spcPts val="0"/>
              </a:spcAft>
              <a:buNone/>
            </a:pPr>
            <a:r>
              <a:rPr lang="en-US">
                <a:solidFill>
                  <a:srgbClr val="595959"/>
                </a:solidFill>
              </a:rPr>
              <a:t>i) 동화 “빨간 망토” 속 주인공</a:t>
            </a:r>
            <a:endParaRPr>
              <a:solidFill>
                <a:srgbClr val="595959"/>
              </a:solidFill>
            </a:endParaRPr>
          </a:p>
          <a:p>
            <a:pPr indent="0" lvl="0" marL="0" marR="0" rtl="0" algn="l">
              <a:lnSpc>
                <a:spcPct val="161904"/>
              </a:lnSpc>
              <a:spcBef>
                <a:spcPts val="0"/>
              </a:spcBef>
              <a:spcAft>
                <a:spcPts val="0"/>
              </a:spcAft>
              <a:buNone/>
            </a:pPr>
            <a:r>
              <a:t/>
            </a:r>
            <a:endParaRPr>
              <a:solidFill>
                <a:srgbClr val="595959"/>
              </a:solidFill>
            </a:endParaRPr>
          </a:p>
          <a:p>
            <a:pPr indent="0" lvl="0" marL="0" marR="0" rtl="0" algn="l">
              <a:lnSpc>
                <a:spcPct val="161904"/>
              </a:lnSpc>
              <a:spcBef>
                <a:spcPts val="0"/>
              </a:spcBef>
              <a:spcAft>
                <a:spcPts val="0"/>
              </a:spcAft>
              <a:buNone/>
            </a:pPr>
            <a:r>
              <a:rPr lang="en-US">
                <a:solidFill>
                  <a:srgbClr val="595959"/>
                </a:solidFill>
              </a:rPr>
              <a:t>ii) </a:t>
            </a:r>
            <a:r>
              <a:rPr lang="en-US">
                <a:solidFill>
                  <a:srgbClr val="595959"/>
                </a:solidFill>
              </a:rPr>
              <a:t>플레이어블 캐릭터로 </a:t>
            </a:r>
            <a:r>
              <a:rPr lang="en-US">
                <a:solidFill>
                  <a:srgbClr val="595959"/>
                </a:solidFill>
              </a:rPr>
              <a:t>주인공을 도와 책의 마나수정을 보호</a:t>
            </a:r>
            <a:endParaRPr>
              <a:solidFill>
                <a:srgbClr val="595959"/>
              </a:solidFill>
            </a:endParaRPr>
          </a:p>
        </p:txBody>
      </p:sp>
      <p:pic>
        <p:nvPicPr>
          <p:cNvPr id="244" name="Shape 244"/>
          <p:cNvPicPr preferRelativeResize="0"/>
          <p:nvPr/>
        </p:nvPicPr>
        <p:blipFill>
          <a:blip r:embed="rId3">
            <a:alphaModFix/>
          </a:blip>
          <a:stretch>
            <a:fillRect/>
          </a:stretch>
        </p:blipFill>
        <p:spPr>
          <a:xfrm>
            <a:off x="179500" y="4475075"/>
            <a:ext cx="2924070" cy="2193053"/>
          </a:xfrm>
          <a:prstGeom prst="rect">
            <a:avLst/>
          </a:prstGeom>
          <a:noFill/>
          <a:ln>
            <a:noFill/>
          </a:ln>
        </p:spPr>
      </p:pic>
      <p:pic>
        <p:nvPicPr>
          <p:cNvPr id="245" name="Shape 245"/>
          <p:cNvPicPr preferRelativeResize="0"/>
          <p:nvPr/>
        </p:nvPicPr>
        <p:blipFill>
          <a:blip r:embed="rId4">
            <a:alphaModFix/>
          </a:blip>
          <a:stretch>
            <a:fillRect/>
          </a:stretch>
        </p:blipFill>
        <p:spPr>
          <a:xfrm>
            <a:off x="179500" y="1768150"/>
            <a:ext cx="4665024" cy="262407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9" name="Shape 249"/>
        <p:cNvGrpSpPr/>
        <p:nvPr/>
      </p:nvGrpSpPr>
      <p:grpSpPr>
        <a:xfrm>
          <a:off x="0" y="0"/>
          <a:ext cx="0" cy="0"/>
          <a:chOff x="0" y="0"/>
          <a:chExt cx="0" cy="0"/>
        </a:xfrm>
      </p:grpSpPr>
      <p:sp>
        <p:nvSpPr>
          <p:cNvPr id="250" name="Shape 250"/>
          <p:cNvSpPr txBox="1"/>
          <p:nvPr/>
        </p:nvSpPr>
        <p:spPr>
          <a:xfrm>
            <a:off x="755576" y="404664"/>
            <a:ext cx="4104600" cy="5232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None/>
            </a:pPr>
            <a:r>
              <a:rPr lang="en-US" sz="2800">
                <a:solidFill>
                  <a:srgbClr val="595959"/>
                </a:solidFill>
              </a:rPr>
              <a:t>등장 인물</a:t>
            </a:r>
            <a:endParaRPr sz="2800">
              <a:solidFill>
                <a:srgbClr val="595959"/>
              </a:solidFill>
              <a:latin typeface="Arial"/>
              <a:ea typeface="Arial"/>
              <a:cs typeface="Arial"/>
              <a:sym typeface="Arial"/>
            </a:endParaRPr>
          </a:p>
        </p:txBody>
      </p:sp>
      <p:cxnSp>
        <p:nvCxnSpPr>
          <p:cNvPr id="251" name="Shape 251"/>
          <p:cNvCxnSpPr/>
          <p:nvPr/>
        </p:nvCxnSpPr>
        <p:spPr>
          <a:xfrm>
            <a:off x="179512" y="236354"/>
            <a:ext cx="4464000" cy="0"/>
          </a:xfrm>
          <a:prstGeom prst="straightConnector1">
            <a:avLst/>
          </a:prstGeom>
          <a:noFill/>
          <a:ln cap="flat" cmpd="sng" w="9525">
            <a:solidFill>
              <a:srgbClr val="7F7F7F"/>
            </a:solidFill>
            <a:prstDash val="solid"/>
            <a:round/>
            <a:headEnd len="med" w="med" type="none"/>
            <a:tailEnd len="med" w="med" type="none"/>
          </a:ln>
        </p:spPr>
      </p:cxnSp>
      <p:sp>
        <p:nvSpPr>
          <p:cNvPr id="252" name="Shape 252"/>
          <p:cNvSpPr txBox="1"/>
          <p:nvPr/>
        </p:nvSpPr>
        <p:spPr>
          <a:xfrm>
            <a:off x="35496" y="182250"/>
            <a:ext cx="1080000" cy="14466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None/>
            </a:pPr>
            <a:r>
              <a:rPr lang="en-US" sz="8800">
                <a:solidFill>
                  <a:srgbClr val="595959"/>
                </a:solidFill>
                <a:latin typeface="Arial"/>
                <a:ea typeface="Arial"/>
                <a:cs typeface="Arial"/>
                <a:sym typeface="Arial"/>
              </a:rPr>
              <a:t>2</a:t>
            </a:r>
            <a:endParaRPr/>
          </a:p>
        </p:txBody>
      </p:sp>
      <p:cxnSp>
        <p:nvCxnSpPr>
          <p:cNvPr id="253" name="Shape 253"/>
          <p:cNvCxnSpPr/>
          <p:nvPr/>
        </p:nvCxnSpPr>
        <p:spPr>
          <a:xfrm>
            <a:off x="179512" y="1556792"/>
            <a:ext cx="4464000" cy="0"/>
          </a:xfrm>
          <a:prstGeom prst="straightConnector1">
            <a:avLst/>
          </a:prstGeom>
          <a:noFill/>
          <a:ln cap="flat" cmpd="sng" w="9525">
            <a:solidFill>
              <a:srgbClr val="7F7F7F"/>
            </a:solidFill>
            <a:prstDash val="solid"/>
            <a:round/>
            <a:headEnd len="med" w="med" type="none"/>
            <a:tailEnd len="med" w="med" type="none"/>
          </a:ln>
        </p:spPr>
      </p:cxnSp>
      <p:sp>
        <p:nvSpPr>
          <p:cNvPr id="254" name="Shape 254"/>
          <p:cNvSpPr txBox="1"/>
          <p:nvPr/>
        </p:nvSpPr>
        <p:spPr>
          <a:xfrm>
            <a:off x="3228178" y="1179350"/>
            <a:ext cx="3096300" cy="831000"/>
          </a:xfrm>
          <a:prstGeom prst="rect">
            <a:avLst/>
          </a:prstGeom>
          <a:noFill/>
          <a:ln>
            <a:noFill/>
          </a:ln>
        </p:spPr>
        <p:txBody>
          <a:bodyPr anchorCtr="0" anchor="t" bIns="45700" lIns="91425" spcFirstLastPara="1" rIns="91425" wrap="square" tIns="45700">
            <a:noAutofit/>
          </a:bodyPr>
          <a:lstStyle/>
          <a:p>
            <a:pPr indent="-342900" lvl="0" marL="342900" rtl="0">
              <a:spcBef>
                <a:spcPts val="0"/>
              </a:spcBef>
              <a:spcAft>
                <a:spcPts val="0"/>
              </a:spcAft>
              <a:buClr>
                <a:schemeClr val="dk1"/>
              </a:buClr>
              <a:buFont typeface="Arial"/>
              <a:buNone/>
            </a:pPr>
            <a:r>
              <a:rPr b="1" lang="en-US" sz="1600">
                <a:solidFill>
                  <a:srgbClr val="3F3F3F"/>
                </a:solidFill>
              </a:rPr>
              <a:t>도서관 사서</a:t>
            </a:r>
            <a:endParaRPr b="1" sz="1600">
              <a:solidFill>
                <a:schemeClr val="dk1"/>
              </a:solidFill>
            </a:endParaRPr>
          </a:p>
          <a:p>
            <a:pPr indent="0" lvl="0" marL="0" rtl="0">
              <a:spcBef>
                <a:spcPts val="0"/>
              </a:spcBef>
              <a:spcAft>
                <a:spcPts val="0"/>
              </a:spcAft>
              <a:buNone/>
            </a:pPr>
            <a:r>
              <a:t/>
            </a:r>
            <a:endParaRPr b="1" sz="1600"/>
          </a:p>
        </p:txBody>
      </p:sp>
      <p:sp>
        <p:nvSpPr>
          <p:cNvPr id="255" name="Shape 255"/>
          <p:cNvSpPr txBox="1"/>
          <p:nvPr/>
        </p:nvSpPr>
        <p:spPr>
          <a:xfrm>
            <a:off x="827584" y="908720"/>
            <a:ext cx="4176600" cy="5283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61904"/>
              </a:lnSpc>
              <a:spcBef>
                <a:spcPts val="0"/>
              </a:spcBef>
              <a:spcAft>
                <a:spcPts val="0"/>
              </a:spcAft>
              <a:buNone/>
            </a:pPr>
            <a:r>
              <a:rPr lang="en-US" sz="1050">
                <a:solidFill>
                  <a:srgbClr val="595959"/>
                </a:solidFill>
              </a:rPr>
              <a:t>2) 등장 인물 디자인 및 세부 소개</a:t>
            </a:r>
            <a:endParaRPr/>
          </a:p>
        </p:txBody>
      </p:sp>
      <p:pic>
        <p:nvPicPr>
          <p:cNvPr id="256" name="Shape 256"/>
          <p:cNvPicPr preferRelativeResize="0"/>
          <p:nvPr/>
        </p:nvPicPr>
        <p:blipFill>
          <a:blip r:embed="rId3">
            <a:alphaModFix/>
          </a:blip>
          <a:stretch>
            <a:fillRect/>
          </a:stretch>
        </p:blipFill>
        <p:spPr>
          <a:xfrm>
            <a:off x="179497" y="1768151"/>
            <a:ext cx="4838904" cy="2721875"/>
          </a:xfrm>
          <a:prstGeom prst="rect">
            <a:avLst/>
          </a:prstGeom>
          <a:noFill/>
          <a:ln>
            <a:noFill/>
          </a:ln>
        </p:spPr>
      </p:pic>
      <p:sp>
        <p:nvSpPr>
          <p:cNvPr id="257" name="Shape 257"/>
          <p:cNvSpPr txBox="1"/>
          <p:nvPr/>
        </p:nvSpPr>
        <p:spPr>
          <a:xfrm>
            <a:off x="5307875" y="1768167"/>
            <a:ext cx="4176600" cy="2385000"/>
          </a:xfrm>
          <a:prstGeom prst="rect">
            <a:avLst/>
          </a:prstGeom>
          <a:noFill/>
          <a:ln>
            <a:noFill/>
          </a:ln>
        </p:spPr>
        <p:txBody>
          <a:bodyPr anchorCtr="0" anchor="t" bIns="45700" lIns="91425" spcFirstLastPara="1" rIns="91425" wrap="square" tIns="45700">
            <a:noAutofit/>
          </a:bodyPr>
          <a:lstStyle/>
          <a:p>
            <a:pPr indent="0" lvl="0" marL="0" marR="0" rtl="0" algn="l">
              <a:lnSpc>
                <a:spcPct val="161904"/>
              </a:lnSpc>
              <a:spcBef>
                <a:spcPts val="0"/>
              </a:spcBef>
              <a:spcAft>
                <a:spcPts val="0"/>
              </a:spcAft>
              <a:buNone/>
            </a:pPr>
            <a:r>
              <a:rPr lang="en-US">
                <a:solidFill>
                  <a:srgbClr val="595959"/>
                </a:solidFill>
              </a:rPr>
              <a:t>i) 게임 속 도서관의 사서이자 주인공</a:t>
            </a:r>
            <a:endParaRPr>
              <a:solidFill>
                <a:srgbClr val="595959"/>
              </a:solidFill>
            </a:endParaRPr>
          </a:p>
          <a:p>
            <a:pPr indent="0" lvl="0" marL="0" marR="0" rtl="0" algn="l">
              <a:lnSpc>
                <a:spcPct val="161904"/>
              </a:lnSpc>
              <a:spcBef>
                <a:spcPts val="0"/>
              </a:spcBef>
              <a:spcAft>
                <a:spcPts val="0"/>
              </a:spcAft>
              <a:buNone/>
            </a:pPr>
            <a:r>
              <a:t/>
            </a:r>
            <a:endParaRPr>
              <a:solidFill>
                <a:srgbClr val="595959"/>
              </a:solidFill>
            </a:endParaRPr>
          </a:p>
          <a:p>
            <a:pPr indent="0" lvl="0" marL="0" marR="0" rtl="0" algn="l">
              <a:lnSpc>
                <a:spcPct val="161904"/>
              </a:lnSpc>
              <a:spcBef>
                <a:spcPts val="0"/>
              </a:spcBef>
              <a:spcAft>
                <a:spcPts val="0"/>
              </a:spcAft>
              <a:buNone/>
            </a:pPr>
            <a:r>
              <a:rPr lang="en-US">
                <a:solidFill>
                  <a:srgbClr val="595959"/>
                </a:solidFill>
              </a:rPr>
              <a:t>ii) 플레이어블 캐릭터로 책의 마나수정을 보호</a:t>
            </a:r>
            <a:endParaRPr>
              <a:solidFill>
                <a:srgbClr val="595959"/>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1" name="Shape 261"/>
        <p:cNvGrpSpPr/>
        <p:nvPr/>
      </p:nvGrpSpPr>
      <p:grpSpPr>
        <a:xfrm>
          <a:off x="0" y="0"/>
          <a:ext cx="0" cy="0"/>
          <a:chOff x="0" y="0"/>
          <a:chExt cx="0" cy="0"/>
        </a:xfrm>
      </p:grpSpPr>
      <p:sp>
        <p:nvSpPr>
          <p:cNvPr id="262" name="Shape 262"/>
          <p:cNvSpPr txBox="1"/>
          <p:nvPr/>
        </p:nvSpPr>
        <p:spPr>
          <a:xfrm>
            <a:off x="755576" y="404664"/>
            <a:ext cx="4104600" cy="5232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None/>
            </a:pPr>
            <a:r>
              <a:rPr lang="en-US" sz="2800">
                <a:solidFill>
                  <a:srgbClr val="595959"/>
                </a:solidFill>
              </a:rPr>
              <a:t>등장 인물</a:t>
            </a:r>
            <a:endParaRPr sz="2800">
              <a:solidFill>
                <a:srgbClr val="595959"/>
              </a:solidFill>
              <a:latin typeface="Arial"/>
              <a:ea typeface="Arial"/>
              <a:cs typeface="Arial"/>
              <a:sym typeface="Arial"/>
            </a:endParaRPr>
          </a:p>
        </p:txBody>
      </p:sp>
      <p:cxnSp>
        <p:nvCxnSpPr>
          <p:cNvPr id="263" name="Shape 263"/>
          <p:cNvCxnSpPr/>
          <p:nvPr/>
        </p:nvCxnSpPr>
        <p:spPr>
          <a:xfrm>
            <a:off x="179512" y="236354"/>
            <a:ext cx="4464000" cy="0"/>
          </a:xfrm>
          <a:prstGeom prst="straightConnector1">
            <a:avLst/>
          </a:prstGeom>
          <a:noFill/>
          <a:ln cap="flat" cmpd="sng" w="9525">
            <a:solidFill>
              <a:srgbClr val="7F7F7F"/>
            </a:solidFill>
            <a:prstDash val="solid"/>
            <a:round/>
            <a:headEnd len="med" w="med" type="none"/>
            <a:tailEnd len="med" w="med" type="none"/>
          </a:ln>
        </p:spPr>
      </p:cxnSp>
      <p:sp>
        <p:nvSpPr>
          <p:cNvPr id="264" name="Shape 264"/>
          <p:cNvSpPr txBox="1"/>
          <p:nvPr/>
        </p:nvSpPr>
        <p:spPr>
          <a:xfrm>
            <a:off x="35496" y="182250"/>
            <a:ext cx="1080000" cy="14466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None/>
            </a:pPr>
            <a:r>
              <a:rPr lang="en-US" sz="8800">
                <a:solidFill>
                  <a:srgbClr val="595959"/>
                </a:solidFill>
                <a:latin typeface="Arial"/>
                <a:ea typeface="Arial"/>
                <a:cs typeface="Arial"/>
                <a:sym typeface="Arial"/>
              </a:rPr>
              <a:t>2</a:t>
            </a:r>
            <a:endParaRPr/>
          </a:p>
        </p:txBody>
      </p:sp>
      <p:cxnSp>
        <p:nvCxnSpPr>
          <p:cNvPr id="265" name="Shape 265"/>
          <p:cNvCxnSpPr/>
          <p:nvPr/>
        </p:nvCxnSpPr>
        <p:spPr>
          <a:xfrm>
            <a:off x="179512" y="1556792"/>
            <a:ext cx="4464000" cy="0"/>
          </a:xfrm>
          <a:prstGeom prst="straightConnector1">
            <a:avLst/>
          </a:prstGeom>
          <a:noFill/>
          <a:ln cap="flat" cmpd="sng" w="9525">
            <a:solidFill>
              <a:srgbClr val="7F7F7F"/>
            </a:solidFill>
            <a:prstDash val="solid"/>
            <a:round/>
            <a:headEnd len="med" w="med" type="none"/>
            <a:tailEnd len="med" w="med" type="none"/>
          </a:ln>
        </p:spPr>
      </p:cxnSp>
      <p:sp>
        <p:nvSpPr>
          <p:cNvPr id="266" name="Shape 266"/>
          <p:cNvSpPr txBox="1"/>
          <p:nvPr/>
        </p:nvSpPr>
        <p:spPr>
          <a:xfrm>
            <a:off x="3228178" y="1179350"/>
            <a:ext cx="3096300" cy="831000"/>
          </a:xfrm>
          <a:prstGeom prst="rect">
            <a:avLst/>
          </a:prstGeom>
          <a:noFill/>
          <a:ln>
            <a:noFill/>
          </a:ln>
        </p:spPr>
        <p:txBody>
          <a:bodyPr anchorCtr="0" anchor="t" bIns="45700" lIns="91425" spcFirstLastPara="1" rIns="91425" wrap="square" tIns="45700">
            <a:noAutofit/>
          </a:bodyPr>
          <a:lstStyle/>
          <a:p>
            <a:pPr indent="0" lvl="0" marL="0" rtl="0">
              <a:spcBef>
                <a:spcPts val="0"/>
              </a:spcBef>
              <a:spcAft>
                <a:spcPts val="0"/>
              </a:spcAft>
              <a:buNone/>
            </a:pPr>
            <a:r>
              <a:rPr b="1" lang="en-US" sz="1600">
                <a:solidFill>
                  <a:srgbClr val="3F3F3F"/>
                </a:solidFill>
              </a:rPr>
              <a:t>트로이</a:t>
            </a:r>
            <a:endParaRPr b="1" sz="1600"/>
          </a:p>
        </p:txBody>
      </p:sp>
      <p:sp>
        <p:nvSpPr>
          <p:cNvPr id="267" name="Shape 267"/>
          <p:cNvSpPr txBox="1"/>
          <p:nvPr/>
        </p:nvSpPr>
        <p:spPr>
          <a:xfrm>
            <a:off x="827584" y="908720"/>
            <a:ext cx="4176600" cy="5283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61904"/>
              </a:lnSpc>
              <a:spcBef>
                <a:spcPts val="0"/>
              </a:spcBef>
              <a:spcAft>
                <a:spcPts val="0"/>
              </a:spcAft>
              <a:buNone/>
            </a:pPr>
            <a:r>
              <a:rPr lang="en-US" sz="1050">
                <a:solidFill>
                  <a:srgbClr val="595959"/>
                </a:solidFill>
              </a:rPr>
              <a:t>2) 등장 인물 디자인 및 세부 소개</a:t>
            </a:r>
            <a:endParaRPr/>
          </a:p>
        </p:txBody>
      </p:sp>
      <p:sp>
        <p:nvSpPr>
          <p:cNvPr id="268" name="Shape 268"/>
          <p:cNvSpPr txBox="1"/>
          <p:nvPr/>
        </p:nvSpPr>
        <p:spPr>
          <a:xfrm>
            <a:off x="5307884" y="1768145"/>
            <a:ext cx="4176600" cy="528300"/>
          </a:xfrm>
          <a:prstGeom prst="rect">
            <a:avLst/>
          </a:prstGeom>
          <a:noFill/>
          <a:ln>
            <a:noFill/>
          </a:ln>
        </p:spPr>
        <p:txBody>
          <a:bodyPr anchorCtr="0" anchor="t" bIns="45700" lIns="91425" spcFirstLastPara="1" rIns="91425" wrap="square" tIns="45700">
            <a:noAutofit/>
          </a:bodyPr>
          <a:lstStyle/>
          <a:p>
            <a:pPr indent="0" lvl="0" marL="0" marR="0" rtl="0" algn="l">
              <a:lnSpc>
                <a:spcPct val="161904"/>
              </a:lnSpc>
              <a:spcBef>
                <a:spcPts val="0"/>
              </a:spcBef>
              <a:spcAft>
                <a:spcPts val="0"/>
              </a:spcAft>
              <a:buNone/>
            </a:pPr>
            <a:r>
              <a:rPr lang="en-US">
                <a:solidFill>
                  <a:srgbClr val="595959"/>
                </a:solidFill>
              </a:rPr>
              <a:t>i) 주인공인 사서와 대립하는 악당</a:t>
            </a:r>
            <a:endParaRPr>
              <a:solidFill>
                <a:srgbClr val="595959"/>
              </a:solidFill>
            </a:endParaRPr>
          </a:p>
          <a:p>
            <a:pPr indent="0" lvl="0" marL="0" marR="0" rtl="0" algn="l">
              <a:lnSpc>
                <a:spcPct val="161904"/>
              </a:lnSpc>
              <a:spcBef>
                <a:spcPts val="0"/>
              </a:spcBef>
              <a:spcAft>
                <a:spcPts val="0"/>
              </a:spcAft>
              <a:buNone/>
            </a:pPr>
            <a:br>
              <a:rPr lang="en-US">
                <a:solidFill>
                  <a:srgbClr val="595959"/>
                </a:solidFill>
              </a:rPr>
            </a:br>
            <a:r>
              <a:rPr lang="en-US">
                <a:solidFill>
                  <a:srgbClr val="595959"/>
                </a:solidFill>
              </a:rPr>
              <a:t>ii) 책의 마나 수정을 바이러스에 감염시키려고 한다.</a:t>
            </a:r>
            <a:endParaRPr>
              <a:solidFill>
                <a:srgbClr val="595959"/>
              </a:solidFill>
            </a:endParaRPr>
          </a:p>
        </p:txBody>
      </p:sp>
      <p:pic>
        <p:nvPicPr>
          <p:cNvPr id="269" name="Shape 269"/>
          <p:cNvPicPr preferRelativeResize="0"/>
          <p:nvPr/>
        </p:nvPicPr>
        <p:blipFill>
          <a:blip r:embed="rId3">
            <a:alphaModFix/>
          </a:blip>
          <a:stretch>
            <a:fillRect/>
          </a:stretch>
        </p:blipFill>
        <p:spPr>
          <a:xfrm>
            <a:off x="179500" y="1768150"/>
            <a:ext cx="4824672" cy="2713873"/>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3" name="Shape 273"/>
        <p:cNvGrpSpPr/>
        <p:nvPr/>
      </p:nvGrpSpPr>
      <p:grpSpPr>
        <a:xfrm>
          <a:off x="0" y="0"/>
          <a:ext cx="0" cy="0"/>
          <a:chOff x="0" y="0"/>
          <a:chExt cx="0" cy="0"/>
        </a:xfrm>
      </p:grpSpPr>
      <p:sp>
        <p:nvSpPr>
          <p:cNvPr id="274" name="Shape 274"/>
          <p:cNvSpPr txBox="1"/>
          <p:nvPr/>
        </p:nvSpPr>
        <p:spPr>
          <a:xfrm>
            <a:off x="755576" y="404664"/>
            <a:ext cx="4104600" cy="5232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None/>
            </a:pPr>
            <a:r>
              <a:rPr lang="en-US" sz="2800">
                <a:solidFill>
                  <a:srgbClr val="595959"/>
                </a:solidFill>
              </a:rPr>
              <a:t>게임 소개</a:t>
            </a:r>
            <a:endParaRPr sz="2800">
              <a:solidFill>
                <a:srgbClr val="595959"/>
              </a:solidFill>
              <a:latin typeface="Arial"/>
              <a:ea typeface="Arial"/>
              <a:cs typeface="Arial"/>
              <a:sym typeface="Arial"/>
            </a:endParaRPr>
          </a:p>
        </p:txBody>
      </p:sp>
      <p:sp>
        <p:nvSpPr>
          <p:cNvPr id="275" name="Shape 275"/>
          <p:cNvSpPr txBox="1"/>
          <p:nvPr/>
        </p:nvSpPr>
        <p:spPr>
          <a:xfrm>
            <a:off x="827584" y="908720"/>
            <a:ext cx="4176600" cy="5283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61904"/>
              </a:lnSpc>
              <a:spcBef>
                <a:spcPts val="0"/>
              </a:spcBef>
              <a:spcAft>
                <a:spcPts val="0"/>
              </a:spcAft>
              <a:buNone/>
            </a:pPr>
            <a:r>
              <a:rPr lang="en-US" sz="1050">
                <a:solidFill>
                  <a:srgbClr val="595959"/>
                </a:solidFill>
              </a:rPr>
              <a:t>1) 게임 스토리</a:t>
            </a:r>
            <a:endParaRPr/>
          </a:p>
        </p:txBody>
      </p:sp>
      <p:cxnSp>
        <p:nvCxnSpPr>
          <p:cNvPr id="276" name="Shape 276"/>
          <p:cNvCxnSpPr/>
          <p:nvPr/>
        </p:nvCxnSpPr>
        <p:spPr>
          <a:xfrm>
            <a:off x="179512" y="236354"/>
            <a:ext cx="4464000" cy="0"/>
          </a:xfrm>
          <a:prstGeom prst="straightConnector1">
            <a:avLst/>
          </a:prstGeom>
          <a:noFill/>
          <a:ln cap="flat" cmpd="sng" w="9525">
            <a:solidFill>
              <a:srgbClr val="7F7F7F"/>
            </a:solidFill>
            <a:prstDash val="solid"/>
            <a:round/>
            <a:headEnd len="med" w="med" type="none"/>
            <a:tailEnd len="med" w="med" type="none"/>
          </a:ln>
        </p:spPr>
      </p:cxnSp>
      <p:sp>
        <p:nvSpPr>
          <p:cNvPr id="277" name="Shape 277"/>
          <p:cNvSpPr txBox="1"/>
          <p:nvPr/>
        </p:nvSpPr>
        <p:spPr>
          <a:xfrm>
            <a:off x="35496" y="182250"/>
            <a:ext cx="1080000" cy="14466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None/>
            </a:pPr>
            <a:r>
              <a:rPr lang="en-US" sz="8800">
                <a:solidFill>
                  <a:srgbClr val="595959"/>
                </a:solidFill>
                <a:latin typeface="Arial"/>
                <a:ea typeface="Arial"/>
                <a:cs typeface="Arial"/>
                <a:sym typeface="Arial"/>
              </a:rPr>
              <a:t>3</a:t>
            </a:r>
            <a:endParaRPr/>
          </a:p>
        </p:txBody>
      </p:sp>
      <p:cxnSp>
        <p:nvCxnSpPr>
          <p:cNvPr id="278" name="Shape 278"/>
          <p:cNvCxnSpPr/>
          <p:nvPr/>
        </p:nvCxnSpPr>
        <p:spPr>
          <a:xfrm>
            <a:off x="179512" y="1556792"/>
            <a:ext cx="4464000" cy="0"/>
          </a:xfrm>
          <a:prstGeom prst="straightConnector1">
            <a:avLst/>
          </a:prstGeom>
          <a:noFill/>
          <a:ln cap="flat" cmpd="sng" w="9525">
            <a:solidFill>
              <a:srgbClr val="7F7F7F"/>
            </a:solidFill>
            <a:prstDash val="solid"/>
            <a:round/>
            <a:headEnd len="med" w="med" type="none"/>
            <a:tailEnd len="med" w="med" type="none"/>
          </a:ln>
        </p:spPr>
      </p:cxnSp>
      <p:sp>
        <p:nvSpPr>
          <p:cNvPr id="279" name="Shape 279"/>
          <p:cNvSpPr txBox="1"/>
          <p:nvPr/>
        </p:nvSpPr>
        <p:spPr>
          <a:xfrm>
            <a:off x="2267744" y="3293695"/>
            <a:ext cx="1512300" cy="400200"/>
          </a:xfrm>
          <a:prstGeom prst="rect">
            <a:avLst/>
          </a:prstGeom>
          <a:noFill/>
          <a:ln>
            <a:noFill/>
          </a:ln>
        </p:spPr>
        <p:txBody>
          <a:bodyPr anchorCtr="0" anchor="t" bIns="45700" lIns="91425" spcFirstLastPara="1" rIns="91425" wrap="square" tIns="45700">
            <a:noAutofit/>
          </a:bodyPr>
          <a:lstStyle/>
          <a:p>
            <a:pPr indent="-342900" lvl="0" marL="342900" marR="0" rtl="0" algn="ctr">
              <a:spcBef>
                <a:spcPts val="0"/>
              </a:spcBef>
              <a:spcAft>
                <a:spcPts val="0"/>
              </a:spcAft>
              <a:buNone/>
            </a:pPr>
            <a:r>
              <a:rPr lang="en-US" sz="2000">
                <a:solidFill>
                  <a:schemeClr val="lt1"/>
                </a:solidFill>
                <a:latin typeface="Arial"/>
                <a:ea typeface="Arial"/>
                <a:cs typeface="Arial"/>
                <a:sym typeface="Arial"/>
              </a:rPr>
              <a:t>자사</a:t>
            </a:r>
            <a:endParaRPr sz="2000">
              <a:solidFill>
                <a:schemeClr val="lt1"/>
              </a:solidFill>
              <a:latin typeface="Arial"/>
              <a:ea typeface="Arial"/>
              <a:cs typeface="Arial"/>
              <a:sym typeface="Arial"/>
            </a:endParaRPr>
          </a:p>
        </p:txBody>
      </p:sp>
      <p:sp>
        <p:nvSpPr>
          <p:cNvPr id="280" name="Shape 280"/>
          <p:cNvSpPr txBox="1"/>
          <p:nvPr/>
        </p:nvSpPr>
        <p:spPr>
          <a:xfrm>
            <a:off x="5364088" y="3293695"/>
            <a:ext cx="1512300" cy="400200"/>
          </a:xfrm>
          <a:prstGeom prst="rect">
            <a:avLst/>
          </a:prstGeom>
          <a:noFill/>
          <a:ln>
            <a:noFill/>
          </a:ln>
        </p:spPr>
        <p:txBody>
          <a:bodyPr anchorCtr="0" anchor="t" bIns="45700" lIns="91425" spcFirstLastPara="1" rIns="91425" wrap="square" tIns="45700">
            <a:noAutofit/>
          </a:bodyPr>
          <a:lstStyle/>
          <a:p>
            <a:pPr indent="-342900" lvl="0" marL="342900" marR="0" rtl="0" algn="ctr">
              <a:spcBef>
                <a:spcPts val="0"/>
              </a:spcBef>
              <a:spcAft>
                <a:spcPts val="0"/>
              </a:spcAft>
              <a:buNone/>
            </a:pPr>
            <a:r>
              <a:rPr lang="en-US" sz="2000">
                <a:solidFill>
                  <a:schemeClr val="lt1"/>
                </a:solidFill>
                <a:latin typeface="Arial"/>
                <a:ea typeface="Arial"/>
                <a:cs typeface="Arial"/>
                <a:sym typeface="Arial"/>
              </a:rPr>
              <a:t>경쟁사</a:t>
            </a:r>
            <a:endParaRPr sz="2000">
              <a:solidFill>
                <a:schemeClr val="lt1"/>
              </a:solidFill>
              <a:latin typeface="Arial"/>
              <a:ea typeface="Arial"/>
              <a:cs typeface="Arial"/>
              <a:sym typeface="Arial"/>
            </a:endParaRPr>
          </a:p>
        </p:txBody>
      </p:sp>
      <p:sp>
        <p:nvSpPr>
          <p:cNvPr id="281" name="Shape 281"/>
          <p:cNvSpPr/>
          <p:nvPr/>
        </p:nvSpPr>
        <p:spPr>
          <a:xfrm>
            <a:off x="611223" y="1789686"/>
            <a:ext cx="7786800" cy="4786200"/>
          </a:xfrm>
          <a:prstGeom prst="rect">
            <a:avLst/>
          </a:prstGeom>
          <a:solidFill>
            <a:srgbClr val="FEF6F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 악당 트로이는 책을 읽는 사람들의 마음을 조종하기 위해 마법 도서관의 책들을 바이러스로 감염시키고 있었다. 특히, 아이들의 순수한 마음을 빼앗기 위해 동화 책들을 먼저 바이러스에 감염시키고 있던 중, 마법 도서관 사서에게 발각 되어진다. 도서관 사서는 도서관의 책들과 아이들을 트로이로 부터 지키기 위해 동화 속으로 들어가 동화 속 인물들의 힘을 빌려 바이러스 감염을 막기 시작한다.</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5" name="Shape 285"/>
        <p:cNvGrpSpPr/>
        <p:nvPr/>
      </p:nvGrpSpPr>
      <p:grpSpPr>
        <a:xfrm>
          <a:off x="0" y="0"/>
          <a:ext cx="0" cy="0"/>
          <a:chOff x="0" y="0"/>
          <a:chExt cx="0" cy="0"/>
        </a:xfrm>
      </p:grpSpPr>
      <p:sp>
        <p:nvSpPr>
          <p:cNvPr id="286" name="Shape 286"/>
          <p:cNvSpPr txBox="1"/>
          <p:nvPr/>
        </p:nvSpPr>
        <p:spPr>
          <a:xfrm>
            <a:off x="755576" y="404664"/>
            <a:ext cx="4104600" cy="5232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None/>
            </a:pPr>
            <a:r>
              <a:rPr lang="en-US" sz="2800">
                <a:solidFill>
                  <a:srgbClr val="595959"/>
                </a:solidFill>
              </a:rPr>
              <a:t>게임 소개</a:t>
            </a:r>
            <a:endParaRPr sz="2800">
              <a:solidFill>
                <a:srgbClr val="595959"/>
              </a:solidFill>
              <a:latin typeface="Arial"/>
              <a:ea typeface="Arial"/>
              <a:cs typeface="Arial"/>
              <a:sym typeface="Arial"/>
            </a:endParaRPr>
          </a:p>
        </p:txBody>
      </p:sp>
      <p:sp>
        <p:nvSpPr>
          <p:cNvPr id="287" name="Shape 287"/>
          <p:cNvSpPr txBox="1"/>
          <p:nvPr/>
        </p:nvSpPr>
        <p:spPr>
          <a:xfrm>
            <a:off x="827584" y="908720"/>
            <a:ext cx="4176600" cy="5283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61904"/>
              </a:lnSpc>
              <a:spcBef>
                <a:spcPts val="0"/>
              </a:spcBef>
              <a:spcAft>
                <a:spcPts val="0"/>
              </a:spcAft>
              <a:buNone/>
            </a:pPr>
            <a:r>
              <a:rPr lang="en-US" sz="1050">
                <a:solidFill>
                  <a:srgbClr val="595959"/>
                </a:solidFill>
              </a:rPr>
              <a:t>2) 배경 및 몬스터 컨셉</a:t>
            </a:r>
            <a:endParaRPr/>
          </a:p>
        </p:txBody>
      </p:sp>
      <p:cxnSp>
        <p:nvCxnSpPr>
          <p:cNvPr id="288" name="Shape 288"/>
          <p:cNvCxnSpPr/>
          <p:nvPr/>
        </p:nvCxnSpPr>
        <p:spPr>
          <a:xfrm>
            <a:off x="179512" y="236354"/>
            <a:ext cx="4464000" cy="0"/>
          </a:xfrm>
          <a:prstGeom prst="straightConnector1">
            <a:avLst/>
          </a:prstGeom>
          <a:noFill/>
          <a:ln cap="flat" cmpd="sng" w="9525">
            <a:solidFill>
              <a:srgbClr val="7F7F7F"/>
            </a:solidFill>
            <a:prstDash val="solid"/>
            <a:round/>
            <a:headEnd len="med" w="med" type="none"/>
            <a:tailEnd len="med" w="med" type="none"/>
          </a:ln>
        </p:spPr>
      </p:cxnSp>
      <p:sp>
        <p:nvSpPr>
          <p:cNvPr id="289" name="Shape 289"/>
          <p:cNvSpPr txBox="1"/>
          <p:nvPr/>
        </p:nvSpPr>
        <p:spPr>
          <a:xfrm>
            <a:off x="35496" y="182250"/>
            <a:ext cx="1080000" cy="14466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None/>
            </a:pPr>
            <a:r>
              <a:rPr lang="en-US" sz="8800">
                <a:solidFill>
                  <a:srgbClr val="595959"/>
                </a:solidFill>
                <a:latin typeface="Arial"/>
                <a:ea typeface="Arial"/>
                <a:cs typeface="Arial"/>
                <a:sym typeface="Arial"/>
              </a:rPr>
              <a:t>3</a:t>
            </a:r>
            <a:endParaRPr/>
          </a:p>
        </p:txBody>
      </p:sp>
      <p:cxnSp>
        <p:nvCxnSpPr>
          <p:cNvPr id="290" name="Shape 290"/>
          <p:cNvCxnSpPr/>
          <p:nvPr/>
        </p:nvCxnSpPr>
        <p:spPr>
          <a:xfrm>
            <a:off x="179512" y="1556792"/>
            <a:ext cx="4464000" cy="0"/>
          </a:xfrm>
          <a:prstGeom prst="straightConnector1">
            <a:avLst/>
          </a:prstGeom>
          <a:noFill/>
          <a:ln cap="flat" cmpd="sng" w="9525">
            <a:solidFill>
              <a:srgbClr val="7F7F7F"/>
            </a:solidFill>
            <a:prstDash val="solid"/>
            <a:round/>
            <a:headEnd len="med" w="med" type="none"/>
            <a:tailEnd len="med" w="med" type="none"/>
          </a:ln>
        </p:spPr>
      </p:cxnSp>
      <p:sp>
        <p:nvSpPr>
          <p:cNvPr id="291" name="Shape 291"/>
          <p:cNvSpPr txBox="1"/>
          <p:nvPr/>
        </p:nvSpPr>
        <p:spPr>
          <a:xfrm>
            <a:off x="2267744" y="3293695"/>
            <a:ext cx="1512300" cy="400200"/>
          </a:xfrm>
          <a:prstGeom prst="rect">
            <a:avLst/>
          </a:prstGeom>
          <a:noFill/>
          <a:ln>
            <a:noFill/>
          </a:ln>
        </p:spPr>
        <p:txBody>
          <a:bodyPr anchorCtr="0" anchor="t" bIns="45700" lIns="91425" spcFirstLastPara="1" rIns="91425" wrap="square" tIns="45700">
            <a:noAutofit/>
          </a:bodyPr>
          <a:lstStyle/>
          <a:p>
            <a:pPr indent="-342900" lvl="0" marL="342900" marR="0" rtl="0" algn="ctr">
              <a:spcBef>
                <a:spcPts val="0"/>
              </a:spcBef>
              <a:spcAft>
                <a:spcPts val="0"/>
              </a:spcAft>
              <a:buNone/>
            </a:pPr>
            <a:r>
              <a:rPr lang="en-US" sz="2000">
                <a:solidFill>
                  <a:schemeClr val="lt1"/>
                </a:solidFill>
                <a:latin typeface="Arial"/>
                <a:ea typeface="Arial"/>
                <a:cs typeface="Arial"/>
                <a:sym typeface="Arial"/>
              </a:rPr>
              <a:t>자사</a:t>
            </a:r>
            <a:endParaRPr sz="2000">
              <a:solidFill>
                <a:schemeClr val="lt1"/>
              </a:solidFill>
              <a:latin typeface="Arial"/>
              <a:ea typeface="Arial"/>
              <a:cs typeface="Arial"/>
              <a:sym typeface="Arial"/>
            </a:endParaRPr>
          </a:p>
        </p:txBody>
      </p:sp>
      <p:sp>
        <p:nvSpPr>
          <p:cNvPr id="292" name="Shape 292"/>
          <p:cNvSpPr txBox="1"/>
          <p:nvPr/>
        </p:nvSpPr>
        <p:spPr>
          <a:xfrm>
            <a:off x="5364088" y="3293695"/>
            <a:ext cx="1512300" cy="400200"/>
          </a:xfrm>
          <a:prstGeom prst="rect">
            <a:avLst/>
          </a:prstGeom>
          <a:noFill/>
          <a:ln>
            <a:noFill/>
          </a:ln>
        </p:spPr>
        <p:txBody>
          <a:bodyPr anchorCtr="0" anchor="t" bIns="45700" lIns="91425" spcFirstLastPara="1" rIns="91425" wrap="square" tIns="45700">
            <a:noAutofit/>
          </a:bodyPr>
          <a:lstStyle/>
          <a:p>
            <a:pPr indent="-342900" lvl="0" marL="342900" marR="0" rtl="0" algn="ctr">
              <a:spcBef>
                <a:spcPts val="0"/>
              </a:spcBef>
              <a:spcAft>
                <a:spcPts val="0"/>
              </a:spcAft>
              <a:buNone/>
            </a:pPr>
            <a:r>
              <a:rPr lang="en-US" sz="2000">
                <a:solidFill>
                  <a:schemeClr val="lt1"/>
                </a:solidFill>
                <a:latin typeface="Arial"/>
                <a:ea typeface="Arial"/>
                <a:cs typeface="Arial"/>
                <a:sym typeface="Arial"/>
              </a:rPr>
              <a:t>경쟁사</a:t>
            </a:r>
            <a:endParaRPr sz="2000">
              <a:solidFill>
                <a:schemeClr val="lt1"/>
              </a:solidFill>
              <a:latin typeface="Arial"/>
              <a:ea typeface="Arial"/>
              <a:cs typeface="Arial"/>
              <a:sym typeface="Arial"/>
            </a:endParaRPr>
          </a:p>
        </p:txBody>
      </p:sp>
      <p:sp>
        <p:nvSpPr>
          <p:cNvPr id="293" name="Shape 293"/>
          <p:cNvSpPr txBox="1"/>
          <p:nvPr/>
        </p:nvSpPr>
        <p:spPr>
          <a:xfrm>
            <a:off x="3228178" y="1179350"/>
            <a:ext cx="3096300" cy="831000"/>
          </a:xfrm>
          <a:prstGeom prst="rect">
            <a:avLst/>
          </a:prstGeom>
          <a:noFill/>
          <a:ln>
            <a:noFill/>
          </a:ln>
        </p:spPr>
        <p:txBody>
          <a:bodyPr anchorCtr="0" anchor="t" bIns="45700" lIns="91425" spcFirstLastPara="1" rIns="91425" wrap="square" tIns="45700">
            <a:noAutofit/>
          </a:bodyPr>
          <a:lstStyle/>
          <a:p>
            <a:pPr indent="-342900" lvl="0" marL="342900" rtl="0">
              <a:spcBef>
                <a:spcPts val="0"/>
              </a:spcBef>
              <a:spcAft>
                <a:spcPts val="0"/>
              </a:spcAft>
              <a:buNone/>
            </a:pPr>
            <a:r>
              <a:rPr b="1" lang="en-US" sz="1600">
                <a:solidFill>
                  <a:srgbClr val="3F3F3F"/>
                </a:solidFill>
              </a:rPr>
              <a:t>트로이</a:t>
            </a:r>
            <a:endParaRPr b="1" sz="1600">
              <a:solidFill>
                <a:schemeClr val="dk1"/>
              </a:solidFill>
            </a:endParaRPr>
          </a:p>
          <a:p>
            <a:pPr indent="0" lvl="0" marL="0" rtl="0">
              <a:spcBef>
                <a:spcPts val="0"/>
              </a:spcBef>
              <a:spcAft>
                <a:spcPts val="0"/>
              </a:spcAft>
              <a:buNone/>
            </a:pPr>
            <a:r>
              <a:t/>
            </a:r>
            <a:endParaRPr b="1" sz="1600"/>
          </a:p>
        </p:txBody>
      </p:sp>
      <p:sp>
        <p:nvSpPr>
          <p:cNvPr id="294" name="Shape 294"/>
          <p:cNvSpPr txBox="1"/>
          <p:nvPr/>
        </p:nvSpPr>
        <p:spPr>
          <a:xfrm>
            <a:off x="5307884" y="1768145"/>
            <a:ext cx="4176600" cy="528300"/>
          </a:xfrm>
          <a:prstGeom prst="rect">
            <a:avLst/>
          </a:prstGeom>
          <a:noFill/>
          <a:ln>
            <a:noFill/>
          </a:ln>
        </p:spPr>
        <p:txBody>
          <a:bodyPr anchorCtr="0" anchor="t" bIns="45700" lIns="91425" spcFirstLastPara="1" rIns="91425" wrap="square" tIns="45700">
            <a:noAutofit/>
          </a:bodyPr>
          <a:lstStyle/>
          <a:p>
            <a:pPr indent="0" lvl="0" marL="0" marR="0" rtl="0" algn="l">
              <a:lnSpc>
                <a:spcPct val="161904"/>
              </a:lnSpc>
              <a:spcBef>
                <a:spcPts val="0"/>
              </a:spcBef>
              <a:spcAft>
                <a:spcPts val="0"/>
              </a:spcAft>
              <a:buNone/>
            </a:pPr>
            <a:r>
              <a:rPr lang="en-US">
                <a:solidFill>
                  <a:srgbClr val="595959"/>
                </a:solidFill>
              </a:rPr>
              <a:t>i) 게임 속 등장하는 바이러스</a:t>
            </a:r>
            <a:endParaRPr>
              <a:solidFill>
                <a:srgbClr val="595959"/>
              </a:solidFill>
            </a:endParaRPr>
          </a:p>
          <a:p>
            <a:pPr indent="0" lvl="0" marL="0" marR="0" rtl="0" algn="l">
              <a:lnSpc>
                <a:spcPct val="161904"/>
              </a:lnSpc>
              <a:spcBef>
                <a:spcPts val="0"/>
              </a:spcBef>
              <a:spcAft>
                <a:spcPts val="0"/>
              </a:spcAft>
              <a:buNone/>
            </a:pPr>
            <a:r>
              <a:t/>
            </a:r>
            <a:endParaRPr>
              <a:solidFill>
                <a:srgbClr val="595959"/>
              </a:solidFill>
            </a:endParaRPr>
          </a:p>
          <a:p>
            <a:pPr indent="0" lvl="0" marL="0" marR="0" rtl="0" algn="l">
              <a:lnSpc>
                <a:spcPct val="161904"/>
              </a:lnSpc>
              <a:spcBef>
                <a:spcPts val="0"/>
              </a:spcBef>
              <a:spcAft>
                <a:spcPts val="0"/>
              </a:spcAft>
              <a:buNone/>
            </a:pPr>
            <a:r>
              <a:rPr lang="en-US">
                <a:solidFill>
                  <a:srgbClr val="595959"/>
                </a:solidFill>
              </a:rPr>
              <a:t>ii) 주변환경에 어울리는 바리에이션으로 스테이지에 등장</a:t>
            </a:r>
            <a:endParaRPr>
              <a:solidFill>
                <a:srgbClr val="595959"/>
              </a:solidFill>
            </a:endParaRPr>
          </a:p>
          <a:p>
            <a:pPr indent="0" lvl="0" marL="0" marR="0" rtl="0" algn="l">
              <a:lnSpc>
                <a:spcPct val="161904"/>
              </a:lnSpc>
              <a:spcBef>
                <a:spcPts val="0"/>
              </a:spcBef>
              <a:spcAft>
                <a:spcPts val="0"/>
              </a:spcAft>
              <a:buNone/>
            </a:pPr>
            <a:r>
              <a:t/>
            </a:r>
            <a:endParaRPr>
              <a:solidFill>
                <a:srgbClr val="595959"/>
              </a:solidFill>
            </a:endParaRPr>
          </a:p>
        </p:txBody>
      </p:sp>
      <p:pic>
        <p:nvPicPr>
          <p:cNvPr id="295" name="Shape 295"/>
          <p:cNvPicPr preferRelativeResize="0"/>
          <p:nvPr/>
        </p:nvPicPr>
        <p:blipFill>
          <a:blip r:embed="rId3">
            <a:alphaModFix/>
          </a:blip>
          <a:stretch>
            <a:fillRect/>
          </a:stretch>
        </p:blipFill>
        <p:spPr>
          <a:xfrm>
            <a:off x="179491" y="1676578"/>
            <a:ext cx="4838928" cy="2721875"/>
          </a:xfrm>
          <a:prstGeom prst="rect">
            <a:avLst/>
          </a:prstGeom>
          <a:noFill/>
          <a:ln>
            <a:noFill/>
          </a:ln>
        </p:spPr>
      </p:pic>
      <p:pic>
        <p:nvPicPr>
          <p:cNvPr id="296" name="Shape 296"/>
          <p:cNvPicPr preferRelativeResize="0"/>
          <p:nvPr/>
        </p:nvPicPr>
        <p:blipFill>
          <a:blip r:embed="rId4">
            <a:alphaModFix/>
          </a:blip>
          <a:stretch>
            <a:fillRect/>
          </a:stretch>
        </p:blipFill>
        <p:spPr>
          <a:xfrm>
            <a:off x="179513" y="3606700"/>
            <a:ext cx="4838888" cy="2721874"/>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테마">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테마">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